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aleway"/>
      <p:regular r:id="rId30"/>
      <p:bold r:id="rId31"/>
      <p:italic r:id="rId32"/>
      <p:boldItalic r:id="rId33"/>
    </p:embeddedFont>
    <p:embeddedFont>
      <p:font typeface="Bebas Neue"/>
      <p:regular r:id="rId34"/>
    </p:embeddedFont>
    <p:embeddedFont>
      <p:font typeface="Della Respira"/>
      <p:regular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AE8137-06A8-41C6-B6D0-4ED595E3CF04}">
  <a:tblStyle styleId="{7AAE8137-06A8-41C6-B6D0-4ED595E3CF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5.xml"/><Relationship Id="rId33" Type="http://schemas.openxmlformats.org/officeDocument/2006/relationships/font" Target="fonts/Raleway-boldItalic.fntdata"/><Relationship Id="rId10" Type="http://schemas.openxmlformats.org/officeDocument/2006/relationships/slide" Target="slides/slide4.xml"/><Relationship Id="rId32" Type="http://schemas.openxmlformats.org/officeDocument/2006/relationships/font" Target="fonts/Raleway-italic.fntdata"/><Relationship Id="rId13" Type="http://schemas.openxmlformats.org/officeDocument/2006/relationships/slide" Target="slides/slide7.xml"/><Relationship Id="rId35" Type="http://schemas.openxmlformats.org/officeDocument/2006/relationships/font" Target="fonts/DellaRespira-regular.fntdata"/><Relationship Id="rId12" Type="http://schemas.openxmlformats.org/officeDocument/2006/relationships/slide" Target="slides/slide6.xml"/><Relationship Id="rId34" Type="http://schemas.openxmlformats.org/officeDocument/2006/relationships/font" Target="fonts/BebasNeue-regular.fntdata"/><Relationship Id="rId15" Type="http://schemas.openxmlformats.org/officeDocument/2006/relationships/slide" Target="slides/slide9.xml"/><Relationship Id="rId37" Type="http://schemas.openxmlformats.org/officeDocument/2006/relationships/font" Target="fonts/OpenSans-bold.fntdata"/><Relationship Id="rId14" Type="http://schemas.openxmlformats.org/officeDocument/2006/relationships/slide" Target="slides/slide8.xml"/><Relationship Id="rId36" Type="http://schemas.openxmlformats.org/officeDocument/2006/relationships/font" Target="fonts/OpenSans-regular.fntdata"/><Relationship Id="rId17" Type="http://schemas.openxmlformats.org/officeDocument/2006/relationships/slide" Target="slides/slide11.xml"/><Relationship Id="rId39" Type="http://schemas.openxmlformats.org/officeDocument/2006/relationships/font" Target="fonts/OpenSans-boldItalic.fntdata"/><Relationship Id="rId16" Type="http://schemas.openxmlformats.org/officeDocument/2006/relationships/slide" Target="slides/slide10.xml"/><Relationship Id="rId38" Type="http://schemas.openxmlformats.org/officeDocument/2006/relationships/font" Target="fonts/OpenSans-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04a31f36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04a31f36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25d80b419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25d80b419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64db4356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64db4356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264db4356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264db4356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264db4356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264db4356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264db4356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264db4356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220dd20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220dd20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285527a4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285527a4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21fbe185f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21fbe185f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264db4356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264db4356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21fbe185f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21fbe185f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21fbe185f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21fbe185f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ff18b49f31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ff18b49f31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04a4cece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04a4cece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25d80b4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25d80b4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21fbe185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21fbe185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25d80b4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25d80b4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f18b49f3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ff18b49f3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04a4cece8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04a4cece8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3.png"/><Relationship Id="rId4" Type="http://schemas.openxmlformats.org/officeDocument/2006/relationships/image" Target="../media/image13.png"/><Relationship Id="rId9"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3.png"/><Relationship Id="rId8"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31.png"/><Relationship Id="rId7" Type="http://schemas.openxmlformats.org/officeDocument/2006/relationships/image" Target="../media/image19.png"/><Relationship Id="rId8"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4.png"/><Relationship Id="rId8"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37.png"/><Relationship Id="rId7" Type="http://schemas.openxmlformats.org/officeDocument/2006/relationships/image" Target="../media/image22.png"/><Relationship Id="rId8"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38.png"/><Relationship Id="rId7" Type="http://schemas.openxmlformats.org/officeDocument/2006/relationships/image" Target="../media/image10.png"/><Relationship Id="rId8"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1.png"/><Relationship Id="rId8"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34.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35.png"/><Relationship Id="rId8"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9.png"/><Relationship Id="rId8"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37.png"/><Relationship Id="rId7" Type="http://schemas.openxmlformats.org/officeDocument/2006/relationships/image" Target="../media/image32.png"/><Relationship Id="rId8"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3.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0.png"/><Relationship Id="rId8"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2.png"/><Relationship Id="rId11" Type="http://schemas.openxmlformats.org/officeDocument/2006/relationships/hyperlink" Target="http://bit.ly/2TyoMsr" TargetMode="External"/><Relationship Id="rId10" Type="http://schemas.openxmlformats.org/officeDocument/2006/relationships/hyperlink" Target="https://bit.ly/3A1uf1Q" TargetMode="External"/><Relationship Id="rId12" Type="http://schemas.openxmlformats.org/officeDocument/2006/relationships/hyperlink" Target="http://bit.ly/2TtBDfr" TargetMode="External"/><Relationship Id="rId9"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38.png"/><Relationship Id="rId7"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38.png"/><Relationship Id="rId7" Type="http://schemas.openxmlformats.org/officeDocument/2006/relationships/image" Target="../media/image3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335450" y="775125"/>
            <a:ext cx="4026600" cy="2917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4335438" y="3958850"/>
            <a:ext cx="40266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2" name="Google Shape;12;p2"/>
          <p:cNvPicPr preferRelativeResize="0"/>
          <p:nvPr/>
        </p:nvPicPr>
        <p:blipFill>
          <a:blip r:embed="rId2">
            <a:alphaModFix/>
          </a:blip>
          <a:stretch>
            <a:fillRect/>
          </a:stretch>
        </p:blipFill>
        <p:spPr>
          <a:xfrm rot="10800000">
            <a:off x="4704425" y="-478025"/>
            <a:ext cx="4851825" cy="3901825"/>
          </a:xfrm>
          <a:prstGeom prst="rect">
            <a:avLst/>
          </a:prstGeom>
          <a:noFill/>
          <a:ln>
            <a:noFill/>
          </a:ln>
        </p:spPr>
      </p:pic>
      <p:pic>
        <p:nvPicPr>
          <p:cNvPr id="13" name="Google Shape;13;p2"/>
          <p:cNvPicPr preferRelativeResize="0"/>
          <p:nvPr/>
        </p:nvPicPr>
        <p:blipFill>
          <a:blip r:embed="rId3">
            <a:alphaModFix/>
          </a:blip>
          <a:stretch>
            <a:fillRect/>
          </a:stretch>
        </p:blipFill>
        <p:spPr>
          <a:xfrm rot="10800000">
            <a:off x="-389277" y="2284950"/>
            <a:ext cx="3560402" cy="3127526"/>
          </a:xfrm>
          <a:prstGeom prst="rect">
            <a:avLst/>
          </a:prstGeom>
          <a:noFill/>
          <a:ln>
            <a:noFill/>
          </a:ln>
        </p:spPr>
      </p:pic>
      <p:pic>
        <p:nvPicPr>
          <p:cNvPr id="14" name="Google Shape;14;p2"/>
          <p:cNvPicPr preferRelativeResize="0"/>
          <p:nvPr/>
        </p:nvPicPr>
        <p:blipFill>
          <a:blip r:embed="rId4">
            <a:alphaModFix/>
          </a:blip>
          <a:stretch>
            <a:fillRect/>
          </a:stretch>
        </p:blipFill>
        <p:spPr>
          <a:xfrm rot="7331634">
            <a:off x="8030907" y="-516634"/>
            <a:ext cx="917790" cy="2201116"/>
          </a:xfrm>
          <a:prstGeom prst="rect">
            <a:avLst/>
          </a:prstGeom>
          <a:noFill/>
          <a:ln>
            <a:noFill/>
          </a:ln>
        </p:spPr>
      </p:pic>
      <p:pic>
        <p:nvPicPr>
          <p:cNvPr id="15" name="Google Shape;15;p2"/>
          <p:cNvPicPr preferRelativeResize="0"/>
          <p:nvPr/>
        </p:nvPicPr>
        <p:blipFill>
          <a:blip r:embed="rId5">
            <a:alphaModFix/>
          </a:blip>
          <a:stretch>
            <a:fillRect/>
          </a:stretch>
        </p:blipFill>
        <p:spPr>
          <a:xfrm rot="9486345">
            <a:off x="136755" y="3395852"/>
            <a:ext cx="1156691" cy="1649545"/>
          </a:xfrm>
          <a:prstGeom prst="rect">
            <a:avLst/>
          </a:prstGeom>
          <a:noFill/>
          <a:ln>
            <a:noFill/>
          </a:ln>
        </p:spPr>
      </p:pic>
      <p:pic>
        <p:nvPicPr>
          <p:cNvPr id="16" name="Google Shape;16;p2"/>
          <p:cNvPicPr preferRelativeResize="0"/>
          <p:nvPr/>
        </p:nvPicPr>
        <p:blipFill>
          <a:blip r:embed="rId6">
            <a:alphaModFix/>
          </a:blip>
          <a:stretch>
            <a:fillRect/>
          </a:stretch>
        </p:blipFill>
        <p:spPr>
          <a:xfrm rot="4478616">
            <a:off x="1588267" y="4454270"/>
            <a:ext cx="347398" cy="1060956"/>
          </a:xfrm>
          <a:prstGeom prst="rect">
            <a:avLst/>
          </a:prstGeom>
          <a:noFill/>
          <a:ln>
            <a:noFill/>
          </a:ln>
        </p:spPr>
      </p:pic>
      <p:pic>
        <p:nvPicPr>
          <p:cNvPr id="17" name="Google Shape;17;p2"/>
          <p:cNvPicPr preferRelativeResize="0"/>
          <p:nvPr/>
        </p:nvPicPr>
        <p:blipFill>
          <a:blip r:embed="rId6">
            <a:alphaModFix/>
          </a:blip>
          <a:stretch>
            <a:fillRect/>
          </a:stretch>
        </p:blipFill>
        <p:spPr>
          <a:xfrm flipH="1" rot="-7842967">
            <a:off x="6953860" y="-356297"/>
            <a:ext cx="347504" cy="1061272"/>
          </a:xfrm>
          <a:prstGeom prst="rect">
            <a:avLst/>
          </a:prstGeom>
          <a:noFill/>
          <a:ln>
            <a:noFill/>
          </a:ln>
        </p:spPr>
      </p:pic>
      <p:pic>
        <p:nvPicPr>
          <p:cNvPr id="18" name="Google Shape;18;p2"/>
          <p:cNvPicPr preferRelativeResize="0"/>
          <p:nvPr/>
        </p:nvPicPr>
        <p:blipFill>
          <a:blip r:embed="rId7">
            <a:alphaModFix/>
          </a:blip>
          <a:stretch>
            <a:fillRect/>
          </a:stretch>
        </p:blipFill>
        <p:spPr>
          <a:xfrm>
            <a:off x="8498587" y="1135500"/>
            <a:ext cx="836930" cy="1060956"/>
          </a:xfrm>
          <a:prstGeom prst="rect">
            <a:avLst/>
          </a:prstGeom>
          <a:noFill/>
          <a:ln>
            <a:noFill/>
          </a:ln>
        </p:spPr>
      </p:pic>
      <p:pic>
        <p:nvPicPr>
          <p:cNvPr id="19" name="Google Shape;19;p2"/>
          <p:cNvPicPr preferRelativeResize="0"/>
          <p:nvPr/>
        </p:nvPicPr>
        <p:blipFill>
          <a:blip r:embed="rId8">
            <a:alphaModFix amt="19000"/>
          </a:blip>
          <a:stretch>
            <a:fillRect/>
          </a:stretch>
        </p:blipFill>
        <p:spPr>
          <a:xfrm>
            <a:off x="7198887" y="4368338"/>
            <a:ext cx="2701601" cy="2091723"/>
          </a:xfrm>
          <a:prstGeom prst="rect">
            <a:avLst/>
          </a:prstGeom>
          <a:noFill/>
          <a:ln>
            <a:noFill/>
          </a:ln>
        </p:spPr>
      </p:pic>
      <p:pic>
        <p:nvPicPr>
          <p:cNvPr id="20" name="Google Shape;20;p2"/>
          <p:cNvPicPr preferRelativeResize="0"/>
          <p:nvPr/>
        </p:nvPicPr>
        <p:blipFill>
          <a:blip r:embed="rId9">
            <a:alphaModFix amt="20000"/>
          </a:blip>
          <a:stretch>
            <a:fillRect/>
          </a:stretch>
        </p:blipFill>
        <p:spPr>
          <a:xfrm rot="-7275234">
            <a:off x="-1289429" y="-510863"/>
            <a:ext cx="1827432" cy="20917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txBox="1"/>
          <p:nvPr>
            <p:ph hasCustomPrompt="1" type="title"/>
          </p:nvPr>
        </p:nvSpPr>
        <p:spPr>
          <a:xfrm>
            <a:off x="2245050" y="2879298"/>
            <a:ext cx="4653900" cy="1222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1" name="Google Shape;101;p11"/>
          <p:cNvSpPr txBox="1"/>
          <p:nvPr>
            <p:ph idx="1" type="subTitle"/>
          </p:nvPr>
        </p:nvSpPr>
        <p:spPr>
          <a:xfrm>
            <a:off x="2245050" y="4216845"/>
            <a:ext cx="4653900" cy="41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102" name="Google Shape;102;p11"/>
          <p:cNvPicPr preferRelativeResize="0"/>
          <p:nvPr/>
        </p:nvPicPr>
        <p:blipFill>
          <a:blip r:embed="rId2">
            <a:alphaModFix/>
          </a:blip>
          <a:stretch>
            <a:fillRect/>
          </a:stretch>
        </p:blipFill>
        <p:spPr>
          <a:xfrm>
            <a:off x="-179508" y="-441174"/>
            <a:ext cx="3122345" cy="3093373"/>
          </a:xfrm>
          <a:prstGeom prst="rect">
            <a:avLst/>
          </a:prstGeom>
          <a:noFill/>
          <a:ln>
            <a:noFill/>
          </a:ln>
        </p:spPr>
      </p:pic>
      <p:pic>
        <p:nvPicPr>
          <p:cNvPr id="103" name="Google Shape;103;p11"/>
          <p:cNvPicPr preferRelativeResize="0"/>
          <p:nvPr/>
        </p:nvPicPr>
        <p:blipFill>
          <a:blip r:embed="rId3">
            <a:alphaModFix/>
          </a:blip>
          <a:stretch>
            <a:fillRect/>
          </a:stretch>
        </p:blipFill>
        <p:spPr>
          <a:xfrm>
            <a:off x="6460828" y="2447601"/>
            <a:ext cx="3517624" cy="3093375"/>
          </a:xfrm>
          <a:prstGeom prst="rect">
            <a:avLst/>
          </a:prstGeom>
          <a:noFill/>
          <a:ln>
            <a:noFill/>
          </a:ln>
        </p:spPr>
      </p:pic>
      <p:pic>
        <p:nvPicPr>
          <p:cNvPr id="104" name="Google Shape;104;p11"/>
          <p:cNvPicPr preferRelativeResize="0"/>
          <p:nvPr/>
        </p:nvPicPr>
        <p:blipFill>
          <a:blip r:embed="rId4">
            <a:alphaModFix amt="20000"/>
          </a:blip>
          <a:stretch>
            <a:fillRect/>
          </a:stretch>
        </p:blipFill>
        <p:spPr>
          <a:xfrm rot="9146839">
            <a:off x="7118644" y="-408919"/>
            <a:ext cx="2391988" cy="2169364"/>
          </a:xfrm>
          <a:prstGeom prst="rect">
            <a:avLst/>
          </a:prstGeom>
          <a:noFill/>
          <a:ln>
            <a:noFill/>
          </a:ln>
        </p:spPr>
      </p:pic>
      <p:pic>
        <p:nvPicPr>
          <p:cNvPr id="105" name="Google Shape;105;p11"/>
          <p:cNvPicPr preferRelativeResize="0"/>
          <p:nvPr/>
        </p:nvPicPr>
        <p:blipFill>
          <a:blip r:embed="rId5">
            <a:alphaModFix amt="20000"/>
          </a:blip>
          <a:stretch>
            <a:fillRect/>
          </a:stretch>
        </p:blipFill>
        <p:spPr>
          <a:xfrm rot="-9058830">
            <a:off x="-605678" y="3562637"/>
            <a:ext cx="1827431" cy="2091726"/>
          </a:xfrm>
          <a:prstGeom prst="rect">
            <a:avLst/>
          </a:prstGeom>
          <a:noFill/>
          <a:ln>
            <a:noFill/>
          </a:ln>
        </p:spPr>
      </p:pic>
      <p:pic>
        <p:nvPicPr>
          <p:cNvPr id="106" name="Google Shape;106;p11"/>
          <p:cNvPicPr preferRelativeResize="0"/>
          <p:nvPr/>
        </p:nvPicPr>
        <p:blipFill>
          <a:blip r:embed="rId6">
            <a:alphaModFix/>
          </a:blip>
          <a:stretch>
            <a:fillRect/>
          </a:stretch>
        </p:blipFill>
        <p:spPr>
          <a:xfrm flipH="1" rot="-10305387">
            <a:off x="8050571" y="3274251"/>
            <a:ext cx="1156691" cy="1649547"/>
          </a:xfrm>
          <a:prstGeom prst="rect">
            <a:avLst/>
          </a:prstGeom>
          <a:noFill/>
          <a:ln>
            <a:noFill/>
          </a:ln>
        </p:spPr>
      </p:pic>
      <p:pic>
        <p:nvPicPr>
          <p:cNvPr id="107" name="Google Shape;107;p11"/>
          <p:cNvPicPr preferRelativeResize="0"/>
          <p:nvPr/>
        </p:nvPicPr>
        <p:blipFill>
          <a:blip r:embed="rId7">
            <a:alphaModFix/>
          </a:blip>
          <a:stretch>
            <a:fillRect/>
          </a:stretch>
        </p:blipFill>
        <p:spPr>
          <a:xfrm flipH="1" rot="-4478616">
            <a:off x="7327326" y="4474520"/>
            <a:ext cx="347398" cy="1060956"/>
          </a:xfrm>
          <a:prstGeom prst="rect">
            <a:avLst/>
          </a:prstGeom>
          <a:noFill/>
          <a:ln>
            <a:noFill/>
          </a:ln>
        </p:spPr>
      </p:pic>
      <p:pic>
        <p:nvPicPr>
          <p:cNvPr id="108" name="Google Shape;108;p11"/>
          <p:cNvPicPr preferRelativeResize="0"/>
          <p:nvPr/>
        </p:nvPicPr>
        <p:blipFill>
          <a:blip r:embed="rId8">
            <a:alphaModFix/>
          </a:blip>
          <a:stretch>
            <a:fillRect/>
          </a:stretch>
        </p:blipFill>
        <p:spPr>
          <a:xfrm flipH="1" rot="-6401748">
            <a:off x="401220" y="-484483"/>
            <a:ext cx="917791" cy="2201117"/>
          </a:xfrm>
          <a:prstGeom prst="rect">
            <a:avLst/>
          </a:prstGeom>
          <a:noFill/>
          <a:ln>
            <a:noFill/>
          </a:ln>
        </p:spPr>
      </p:pic>
      <p:pic>
        <p:nvPicPr>
          <p:cNvPr id="109" name="Google Shape;109;p11"/>
          <p:cNvPicPr preferRelativeResize="0"/>
          <p:nvPr/>
        </p:nvPicPr>
        <p:blipFill>
          <a:blip r:embed="rId7">
            <a:alphaModFix/>
          </a:blip>
          <a:stretch>
            <a:fillRect/>
          </a:stretch>
        </p:blipFill>
        <p:spPr>
          <a:xfrm rot="7842967">
            <a:off x="1860302" y="-343247"/>
            <a:ext cx="347504" cy="1061272"/>
          </a:xfrm>
          <a:prstGeom prst="rect">
            <a:avLst/>
          </a:prstGeom>
          <a:noFill/>
          <a:ln>
            <a:noFill/>
          </a:ln>
        </p:spPr>
      </p:pic>
      <p:pic>
        <p:nvPicPr>
          <p:cNvPr id="110" name="Google Shape;110;p11"/>
          <p:cNvPicPr preferRelativeResize="0"/>
          <p:nvPr/>
        </p:nvPicPr>
        <p:blipFill>
          <a:blip r:embed="rId9">
            <a:alphaModFix/>
          </a:blip>
          <a:stretch>
            <a:fillRect/>
          </a:stretch>
        </p:blipFill>
        <p:spPr>
          <a:xfrm flipH="1">
            <a:off x="-325876" y="1317900"/>
            <a:ext cx="836930" cy="1060956"/>
          </a:xfrm>
          <a:prstGeom prst="rect">
            <a:avLst/>
          </a:prstGeom>
          <a:noFill/>
          <a:ln>
            <a:noFill/>
          </a:ln>
        </p:spPr>
      </p:pic>
      <p:sp>
        <p:nvSpPr>
          <p:cNvPr id="111" name="Google Shape;11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2" name="Shape 112"/>
        <p:cNvGrpSpPr/>
        <p:nvPr/>
      </p:nvGrpSpPr>
      <p:grpSpPr>
        <a:xfrm>
          <a:off x="0" y="0"/>
          <a:ext cx="0" cy="0"/>
          <a:chOff x="0" y="0"/>
          <a:chExt cx="0" cy="0"/>
        </a:xfrm>
      </p:grpSpPr>
      <p:sp>
        <p:nvSpPr>
          <p:cNvPr id="113" name="Google Shape;11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4" name="Shape 114"/>
        <p:cNvGrpSpPr/>
        <p:nvPr/>
      </p:nvGrpSpPr>
      <p:grpSpPr>
        <a:xfrm>
          <a:off x="0" y="0"/>
          <a:ext cx="0" cy="0"/>
          <a:chOff x="0" y="0"/>
          <a:chExt cx="0" cy="0"/>
        </a:xfrm>
      </p:grpSpPr>
      <p:sp>
        <p:nvSpPr>
          <p:cNvPr id="115" name="Google Shape;11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16" name="Google Shape;116;p13"/>
          <p:cNvSpPr txBox="1"/>
          <p:nvPr>
            <p:ph hasCustomPrompt="1" idx="2" type="title"/>
          </p:nvPr>
        </p:nvSpPr>
        <p:spPr>
          <a:xfrm>
            <a:off x="1684800" y="1287975"/>
            <a:ext cx="833100" cy="63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hasCustomPrompt="1" idx="3" type="title"/>
          </p:nvPr>
        </p:nvSpPr>
        <p:spPr>
          <a:xfrm>
            <a:off x="1684800" y="2902975"/>
            <a:ext cx="833100" cy="63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4" type="title"/>
          </p:nvPr>
        </p:nvSpPr>
        <p:spPr>
          <a:xfrm>
            <a:off x="4155475" y="1287975"/>
            <a:ext cx="833100" cy="63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p:nvPr>
            <p:ph hasCustomPrompt="1" idx="5" type="title"/>
          </p:nvPr>
        </p:nvSpPr>
        <p:spPr>
          <a:xfrm>
            <a:off x="4155475" y="2902975"/>
            <a:ext cx="833100" cy="63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hasCustomPrompt="1" idx="6" type="title"/>
          </p:nvPr>
        </p:nvSpPr>
        <p:spPr>
          <a:xfrm>
            <a:off x="6626150" y="1287975"/>
            <a:ext cx="833100" cy="63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p:nvPr>
            <p:ph hasCustomPrompt="1" idx="7" type="title"/>
          </p:nvPr>
        </p:nvSpPr>
        <p:spPr>
          <a:xfrm>
            <a:off x="6626150" y="2902975"/>
            <a:ext cx="833100" cy="638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p:nvPr>
            <p:ph idx="1" type="subTitle"/>
          </p:nvPr>
        </p:nvSpPr>
        <p:spPr>
          <a:xfrm>
            <a:off x="948600" y="1998994"/>
            <a:ext cx="2305500" cy="69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sz="2000">
                <a:solidFill>
                  <a:schemeClr val="dk1"/>
                </a:solidFill>
                <a:latin typeface="Della Respira"/>
                <a:ea typeface="Della Respira"/>
                <a:cs typeface="Della Respira"/>
                <a:sym typeface="Della Respir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3" name="Google Shape;123;p13"/>
          <p:cNvSpPr txBox="1"/>
          <p:nvPr>
            <p:ph idx="8" type="subTitle"/>
          </p:nvPr>
        </p:nvSpPr>
        <p:spPr>
          <a:xfrm>
            <a:off x="3419275" y="1998994"/>
            <a:ext cx="2305500" cy="69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sz="2000">
                <a:solidFill>
                  <a:schemeClr val="dk1"/>
                </a:solidFill>
                <a:latin typeface="Della Respira"/>
                <a:ea typeface="Della Respira"/>
                <a:cs typeface="Della Respira"/>
                <a:sym typeface="Della Respir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4" name="Google Shape;124;p13"/>
          <p:cNvSpPr txBox="1"/>
          <p:nvPr>
            <p:ph idx="9" type="subTitle"/>
          </p:nvPr>
        </p:nvSpPr>
        <p:spPr>
          <a:xfrm>
            <a:off x="5889950" y="1998994"/>
            <a:ext cx="2305500" cy="69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sz="2000">
                <a:solidFill>
                  <a:schemeClr val="dk1"/>
                </a:solidFill>
                <a:latin typeface="Della Respira"/>
                <a:ea typeface="Della Respira"/>
                <a:cs typeface="Della Respira"/>
                <a:sym typeface="Della Respir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5" name="Google Shape;125;p13"/>
          <p:cNvSpPr txBox="1"/>
          <p:nvPr>
            <p:ph idx="13" type="subTitle"/>
          </p:nvPr>
        </p:nvSpPr>
        <p:spPr>
          <a:xfrm>
            <a:off x="948600" y="3614081"/>
            <a:ext cx="2305500" cy="69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sz="2000">
                <a:solidFill>
                  <a:schemeClr val="dk1"/>
                </a:solidFill>
                <a:latin typeface="Della Respira"/>
                <a:ea typeface="Della Respira"/>
                <a:cs typeface="Della Respira"/>
                <a:sym typeface="Della Respir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6" name="Google Shape;126;p13"/>
          <p:cNvSpPr txBox="1"/>
          <p:nvPr>
            <p:ph idx="14" type="subTitle"/>
          </p:nvPr>
        </p:nvSpPr>
        <p:spPr>
          <a:xfrm>
            <a:off x="3419275" y="3614081"/>
            <a:ext cx="2305500" cy="69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sz="2000">
                <a:solidFill>
                  <a:schemeClr val="dk1"/>
                </a:solidFill>
                <a:latin typeface="Della Respira"/>
                <a:ea typeface="Della Respira"/>
                <a:cs typeface="Della Respira"/>
                <a:sym typeface="Della Respir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7" name="Google Shape;127;p13"/>
          <p:cNvSpPr txBox="1"/>
          <p:nvPr>
            <p:ph idx="15" type="subTitle"/>
          </p:nvPr>
        </p:nvSpPr>
        <p:spPr>
          <a:xfrm>
            <a:off x="5889950" y="3614081"/>
            <a:ext cx="2305500" cy="69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sz="2000">
                <a:solidFill>
                  <a:schemeClr val="dk1"/>
                </a:solidFill>
                <a:latin typeface="Della Respira"/>
                <a:ea typeface="Della Respira"/>
                <a:cs typeface="Della Respira"/>
                <a:sym typeface="Della Respir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28" name="Google Shape;128;p13"/>
          <p:cNvPicPr preferRelativeResize="0"/>
          <p:nvPr/>
        </p:nvPicPr>
        <p:blipFill>
          <a:blip r:embed="rId2">
            <a:alphaModFix/>
          </a:blip>
          <a:stretch>
            <a:fillRect/>
          </a:stretch>
        </p:blipFill>
        <p:spPr>
          <a:xfrm>
            <a:off x="6366093" y="-222500"/>
            <a:ext cx="3074007" cy="2700277"/>
          </a:xfrm>
          <a:prstGeom prst="rect">
            <a:avLst/>
          </a:prstGeom>
          <a:noFill/>
          <a:ln>
            <a:noFill/>
          </a:ln>
        </p:spPr>
      </p:pic>
      <p:pic>
        <p:nvPicPr>
          <p:cNvPr id="129" name="Google Shape;129;p13"/>
          <p:cNvPicPr preferRelativeResize="0"/>
          <p:nvPr/>
        </p:nvPicPr>
        <p:blipFill>
          <a:blip r:embed="rId3">
            <a:alphaModFix/>
          </a:blip>
          <a:stretch>
            <a:fillRect/>
          </a:stretch>
        </p:blipFill>
        <p:spPr>
          <a:xfrm>
            <a:off x="-412500" y="2361625"/>
            <a:ext cx="3966950" cy="3190227"/>
          </a:xfrm>
          <a:prstGeom prst="rect">
            <a:avLst/>
          </a:prstGeom>
          <a:noFill/>
          <a:ln>
            <a:noFill/>
          </a:ln>
        </p:spPr>
      </p:pic>
      <p:pic>
        <p:nvPicPr>
          <p:cNvPr id="130" name="Google Shape;130;p13"/>
          <p:cNvPicPr preferRelativeResize="0"/>
          <p:nvPr/>
        </p:nvPicPr>
        <p:blipFill>
          <a:blip r:embed="rId4">
            <a:alphaModFix amt="17000"/>
          </a:blip>
          <a:stretch>
            <a:fillRect/>
          </a:stretch>
        </p:blipFill>
        <p:spPr>
          <a:xfrm rot="8100000">
            <a:off x="-1228750" y="-448884"/>
            <a:ext cx="2169705" cy="1967769"/>
          </a:xfrm>
          <a:prstGeom prst="rect">
            <a:avLst/>
          </a:prstGeom>
          <a:noFill/>
          <a:ln>
            <a:noFill/>
          </a:ln>
        </p:spPr>
      </p:pic>
      <p:pic>
        <p:nvPicPr>
          <p:cNvPr id="131" name="Google Shape;131;p13"/>
          <p:cNvPicPr preferRelativeResize="0"/>
          <p:nvPr/>
        </p:nvPicPr>
        <p:blipFill>
          <a:blip r:embed="rId5">
            <a:alphaModFix amt="17000"/>
          </a:blip>
          <a:stretch>
            <a:fillRect/>
          </a:stretch>
        </p:blipFill>
        <p:spPr>
          <a:xfrm rot="2373043">
            <a:off x="8149256" y="3984075"/>
            <a:ext cx="1787062" cy="2091724"/>
          </a:xfrm>
          <a:prstGeom prst="rect">
            <a:avLst/>
          </a:prstGeom>
          <a:noFill/>
          <a:ln>
            <a:noFill/>
          </a:ln>
        </p:spPr>
      </p:pic>
      <p:pic>
        <p:nvPicPr>
          <p:cNvPr id="132" name="Google Shape;132;p13"/>
          <p:cNvPicPr preferRelativeResize="0"/>
          <p:nvPr/>
        </p:nvPicPr>
        <p:blipFill>
          <a:blip r:embed="rId6">
            <a:alphaModFix/>
          </a:blip>
          <a:stretch>
            <a:fillRect/>
          </a:stretch>
        </p:blipFill>
        <p:spPr>
          <a:xfrm rot="409891">
            <a:off x="-205163" y="4134025"/>
            <a:ext cx="1840532" cy="1687855"/>
          </a:xfrm>
          <a:prstGeom prst="rect">
            <a:avLst/>
          </a:prstGeom>
          <a:noFill/>
          <a:ln>
            <a:noFill/>
          </a:ln>
        </p:spPr>
      </p:pic>
      <p:pic>
        <p:nvPicPr>
          <p:cNvPr id="133" name="Google Shape;133;p13"/>
          <p:cNvPicPr preferRelativeResize="0"/>
          <p:nvPr/>
        </p:nvPicPr>
        <p:blipFill>
          <a:blip r:embed="rId7">
            <a:alphaModFix/>
          </a:blip>
          <a:stretch>
            <a:fillRect/>
          </a:stretch>
        </p:blipFill>
        <p:spPr>
          <a:xfrm rot="-10799990">
            <a:off x="-94350" y="3542826"/>
            <a:ext cx="597725" cy="748798"/>
          </a:xfrm>
          <a:prstGeom prst="rect">
            <a:avLst/>
          </a:prstGeom>
          <a:noFill/>
          <a:ln>
            <a:noFill/>
          </a:ln>
        </p:spPr>
      </p:pic>
      <p:pic>
        <p:nvPicPr>
          <p:cNvPr id="134" name="Google Shape;134;p13"/>
          <p:cNvPicPr preferRelativeResize="0"/>
          <p:nvPr/>
        </p:nvPicPr>
        <p:blipFill>
          <a:blip r:embed="rId8">
            <a:alphaModFix/>
          </a:blip>
          <a:stretch>
            <a:fillRect/>
          </a:stretch>
        </p:blipFill>
        <p:spPr>
          <a:xfrm rot="-623659">
            <a:off x="7286023" y="-122091"/>
            <a:ext cx="1113977" cy="421684"/>
          </a:xfrm>
          <a:prstGeom prst="rect">
            <a:avLst/>
          </a:prstGeom>
          <a:noFill/>
          <a:ln>
            <a:noFill/>
          </a:ln>
        </p:spPr>
      </p:pic>
      <p:pic>
        <p:nvPicPr>
          <p:cNvPr id="135" name="Google Shape;135;p13"/>
          <p:cNvPicPr preferRelativeResize="0"/>
          <p:nvPr/>
        </p:nvPicPr>
        <p:blipFill>
          <a:blip r:embed="rId9">
            <a:alphaModFix/>
          </a:blip>
          <a:stretch>
            <a:fillRect/>
          </a:stretch>
        </p:blipFill>
        <p:spPr>
          <a:xfrm rot="-2313450">
            <a:off x="8120864" y="139299"/>
            <a:ext cx="1120885" cy="1184149"/>
          </a:xfrm>
          <a:prstGeom prst="rect">
            <a:avLst/>
          </a:prstGeom>
          <a:noFill/>
          <a:ln>
            <a:noFill/>
          </a:ln>
        </p:spPr>
      </p:pic>
      <p:sp>
        <p:nvSpPr>
          <p:cNvPr id="136" name="Google Shape;13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37" name="Shape 137"/>
        <p:cNvGrpSpPr/>
        <p:nvPr/>
      </p:nvGrpSpPr>
      <p:grpSpPr>
        <a:xfrm>
          <a:off x="0" y="0"/>
          <a:ext cx="0" cy="0"/>
          <a:chOff x="0" y="0"/>
          <a:chExt cx="0" cy="0"/>
        </a:xfrm>
      </p:grpSpPr>
      <p:pic>
        <p:nvPicPr>
          <p:cNvPr id="138" name="Google Shape;138;p14"/>
          <p:cNvPicPr preferRelativeResize="0"/>
          <p:nvPr/>
        </p:nvPicPr>
        <p:blipFill>
          <a:blip r:embed="rId2">
            <a:alphaModFix/>
          </a:blip>
          <a:stretch>
            <a:fillRect/>
          </a:stretch>
        </p:blipFill>
        <p:spPr>
          <a:xfrm flipH="1" rot="-5400000">
            <a:off x="-237583" y="-176837"/>
            <a:ext cx="3122345" cy="3093373"/>
          </a:xfrm>
          <a:prstGeom prst="rect">
            <a:avLst/>
          </a:prstGeom>
          <a:noFill/>
          <a:ln>
            <a:noFill/>
          </a:ln>
        </p:spPr>
      </p:pic>
      <p:pic>
        <p:nvPicPr>
          <p:cNvPr id="139" name="Google Shape;139;p14"/>
          <p:cNvPicPr preferRelativeResize="0"/>
          <p:nvPr/>
        </p:nvPicPr>
        <p:blipFill>
          <a:blip r:embed="rId3">
            <a:alphaModFix/>
          </a:blip>
          <a:stretch>
            <a:fillRect/>
          </a:stretch>
        </p:blipFill>
        <p:spPr>
          <a:xfrm flipH="1" rot="-5400000">
            <a:off x="6280574" y="2752451"/>
            <a:ext cx="3202652" cy="2816399"/>
          </a:xfrm>
          <a:prstGeom prst="rect">
            <a:avLst/>
          </a:prstGeom>
          <a:noFill/>
          <a:ln>
            <a:noFill/>
          </a:ln>
        </p:spPr>
      </p:pic>
      <p:sp>
        <p:nvSpPr>
          <p:cNvPr id="140" name="Google Shape;140;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pic>
        <p:nvPicPr>
          <p:cNvPr id="141" name="Google Shape;141;p14"/>
          <p:cNvPicPr preferRelativeResize="0"/>
          <p:nvPr/>
        </p:nvPicPr>
        <p:blipFill>
          <a:blip r:embed="rId4">
            <a:alphaModFix amt="15000"/>
          </a:blip>
          <a:stretch>
            <a:fillRect/>
          </a:stretch>
        </p:blipFill>
        <p:spPr>
          <a:xfrm rot="10800000">
            <a:off x="-928788" y="3880926"/>
            <a:ext cx="1755600" cy="2009499"/>
          </a:xfrm>
          <a:prstGeom prst="rect">
            <a:avLst/>
          </a:prstGeom>
          <a:noFill/>
          <a:ln>
            <a:noFill/>
          </a:ln>
        </p:spPr>
      </p:pic>
      <p:pic>
        <p:nvPicPr>
          <p:cNvPr id="142" name="Google Shape;142;p14"/>
          <p:cNvPicPr preferRelativeResize="0"/>
          <p:nvPr/>
        </p:nvPicPr>
        <p:blipFill>
          <a:blip r:embed="rId5">
            <a:alphaModFix amt="15000"/>
          </a:blip>
          <a:stretch>
            <a:fillRect/>
          </a:stretch>
        </p:blipFill>
        <p:spPr>
          <a:xfrm rot="10800000">
            <a:off x="7903087" y="-655575"/>
            <a:ext cx="2169704" cy="1967770"/>
          </a:xfrm>
          <a:prstGeom prst="rect">
            <a:avLst/>
          </a:prstGeom>
          <a:noFill/>
          <a:ln>
            <a:noFill/>
          </a:ln>
        </p:spPr>
      </p:pic>
      <p:pic>
        <p:nvPicPr>
          <p:cNvPr id="143" name="Google Shape;143;p14"/>
          <p:cNvPicPr preferRelativeResize="0"/>
          <p:nvPr/>
        </p:nvPicPr>
        <p:blipFill>
          <a:blip r:embed="rId6">
            <a:alphaModFix/>
          </a:blip>
          <a:stretch>
            <a:fillRect/>
          </a:stretch>
        </p:blipFill>
        <p:spPr>
          <a:xfrm rot="10800000">
            <a:off x="8500198" y="3218908"/>
            <a:ext cx="801175" cy="846849"/>
          </a:xfrm>
          <a:prstGeom prst="rect">
            <a:avLst/>
          </a:prstGeom>
          <a:noFill/>
          <a:ln>
            <a:noFill/>
          </a:ln>
        </p:spPr>
      </p:pic>
      <p:pic>
        <p:nvPicPr>
          <p:cNvPr id="144" name="Google Shape;144;p14"/>
          <p:cNvPicPr preferRelativeResize="0"/>
          <p:nvPr/>
        </p:nvPicPr>
        <p:blipFill>
          <a:blip r:embed="rId7">
            <a:alphaModFix/>
          </a:blip>
          <a:stretch>
            <a:fillRect/>
          </a:stretch>
        </p:blipFill>
        <p:spPr>
          <a:xfrm rot="6835285">
            <a:off x="-652418" y="626156"/>
            <a:ext cx="1266578" cy="1338056"/>
          </a:xfrm>
          <a:prstGeom prst="rect">
            <a:avLst/>
          </a:prstGeom>
          <a:noFill/>
          <a:ln>
            <a:noFill/>
          </a:ln>
        </p:spPr>
      </p:pic>
      <p:pic>
        <p:nvPicPr>
          <p:cNvPr id="145" name="Google Shape;145;p14"/>
          <p:cNvPicPr preferRelativeResize="0"/>
          <p:nvPr/>
        </p:nvPicPr>
        <p:blipFill>
          <a:blip r:embed="rId8">
            <a:alphaModFix/>
          </a:blip>
          <a:stretch>
            <a:fillRect/>
          </a:stretch>
        </p:blipFill>
        <p:spPr>
          <a:xfrm rot="9466070">
            <a:off x="-40517" y="-117444"/>
            <a:ext cx="668037" cy="846848"/>
          </a:xfrm>
          <a:prstGeom prst="rect">
            <a:avLst/>
          </a:prstGeom>
          <a:noFill/>
          <a:ln>
            <a:noFill/>
          </a:ln>
        </p:spPr>
      </p:pic>
      <p:pic>
        <p:nvPicPr>
          <p:cNvPr id="146" name="Google Shape;146;p14"/>
          <p:cNvPicPr preferRelativeResize="0"/>
          <p:nvPr/>
        </p:nvPicPr>
        <p:blipFill>
          <a:blip r:embed="rId9">
            <a:alphaModFix/>
          </a:blip>
          <a:stretch>
            <a:fillRect/>
          </a:stretch>
        </p:blipFill>
        <p:spPr>
          <a:xfrm rot="-7802444">
            <a:off x="8176539" y="4184209"/>
            <a:ext cx="974497" cy="848583"/>
          </a:xfrm>
          <a:prstGeom prst="rect">
            <a:avLst/>
          </a:prstGeom>
          <a:noFill/>
          <a:ln>
            <a:noFill/>
          </a:ln>
        </p:spPr>
      </p:pic>
      <p:sp>
        <p:nvSpPr>
          <p:cNvPr id="147" name="Google Shape;14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48" name="Shape 148"/>
        <p:cNvGrpSpPr/>
        <p:nvPr/>
      </p:nvGrpSpPr>
      <p:grpSpPr>
        <a:xfrm>
          <a:off x="0" y="0"/>
          <a:ext cx="0" cy="0"/>
          <a:chOff x="0" y="0"/>
          <a:chExt cx="0" cy="0"/>
        </a:xfrm>
      </p:grpSpPr>
      <p:sp>
        <p:nvSpPr>
          <p:cNvPr id="149" name="Google Shape;14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pic>
        <p:nvPicPr>
          <p:cNvPr id="150" name="Google Shape;150;p15"/>
          <p:cNvPicPr preferRelativeResize="0"/>
          <p:nvPr/>
        </p:nvPicPr>
        <p:blipFill>
          <a:blip r:embed="rId2">
            <a:alphaModFix/>
          </a:blip>
          <a:stretch>
            <a:fillRect/>
          </a:stretch>
        </p:blipFill>
        <p:spPr>
          <a:xfrm rot="10800000">
            <a:off x="4704425" y="-478025"/>
            <a:ext cx="4851825" cy="3901825"/>
          </a:xfrm>
          <a:prstGeom prst="rect">
            <a:avLst/>
          </a:prstGeom>
          <a:noFill/>
          <a:ln>
            <a:noFill/>
          </a:ln>
        </p:spPr>
      </p:pic>
      <p:pic>
        <p:nvPicPr>
          <p:cNvPr id="151" name="Google Shape;151;p15"/>
          <p:cNvPicPr preferRelativeResize="0"/>
          <p:nvPr/>
        </p:nvPicPr>
        <p:blipFill>
          <a:blip r:embed="rId3">
            <a:alphaModFix/>
          </a:blip>
          <a:stretch>
            <a:fillRect/>
          </a:stretch>
        </p:blipFill>
        <p:spPr>
          <a:xfrm rot="10800000">
            <a:off x="-389277" y="2284950"/>
            <a:ext cx="3560402" cy="3127526"/>
          </a:xfrm>
          <a:prstGeom prst="rect">
            <a:avLst/>
          </a:prstGeom>
          <a:noFill/>
          <a:ln>
            <a:noFill/>
          </a:ln>
        </p:spPr>
      </p:pic>
      <p:pic>
        <p:nvPicPr>
          <p:cNvPr id="152" name="Google Shape;152;p15"/>
          <p:cNvPicPr preferRelativeResize="0"/>
          <p:nvPr/>
        </p:nvPicPr>
        <p:blipFill>
          <a:blip r:embed="rId4">
            <a:alphaModFix amt="19000"/>
          </a:blip>
          <a:stretch>
            <a:fillRect/>
          </a:stretch>
        </p:blipFill>
        <p:spPr>
          <a:xfrm rot="-8948271">
            <a:off x="-1001045" y="-1001099"/>
            <a:ext cx="1787064" cy="2091723"/>
          </a:xfrm>
          <a:prstGeom prst="rect">
            <a:avLst/>
          </a:prstGeom>
          <a:noFill/>
          <a:ln>
            <a:noFill/>
          </a:ln>
        </p:spPr>
      </p:pic>
      <p:pic>
        <p:nvPicPr>
          <p:cNvPr id="153" name="Google Shape;153;p15"/>
          <p:cNvPicPr preferRelativeResize="0"/>
          <p:nvPr/>
        </p:nvPicPr>
        <p:blipFill>
          <a:blip r:embed="rId5">
            <a:alphaModFix amt="19000"/>
          </a:blip>
          <a:stretch>
            <a:fillRect/>
          </a:stretch>
        </p:blipFill>
        <p:spPr>
          <a:xfrm rot="3430017">
            <a:off x="8129736" y="4335488"/>
            <a:ext cx="1889979" cy="2091723"/>
          </a:xfrm>
          <a:prstGeom prst="rect">
            <a:avLst/>
          </a:prstGeom>
          <a:noFill/>
          <a:ln>
            <a:noFill/>
          </a:ln>
        </p:spPr>
      </p:pic>
      <p:pic>
        <p:nvPicPr>
          <p:cNvPr id="154" name="Google Shape;154;p15"/>
          <p:cNvPicPr preferRelativeResize="0"/>
          <p:nvPr/>
        </p:nvPicPr>
        <p:blipFill>
          <a:blip r:embed="rId6">
            <a:alphaModFix/>
          </a:blip>
          <a:stretch>
            <a:fillRect/>
          </a:stretch>
        </p:blipFill>
        <p:spPr>
          <a:xfrm flipH="1" rot="-7608575">
            <a:off x="8334288" y="84152"/>
            <a:ext cx="2096298" cy="2038970"/>
          </a:xfrm>
          <a:prstGeom prst="rect">
            <a:avLst/>
          </a:prstGeom>
          <a:noFill/>
          <a:ln>
            <a:noFill/>
          </a:ln>
        </p:spPr>
      </p:pic>
      <p:pic>
        <p:nvPicPr>
          <p:cNvPr id="155" name="Google Shape;155;p15"/>
          <p:cNvPicPr preferRelativeResize="0"/>
          <p:nvPr/>
        </p:nvPicPr>
        <p:blipFill>
          <a:blip r:embed="rId7">
            <a:alphaModFix/>
          </a:blip>
          <a:stretch>
            <a:fillRect/>
          </a:stretch>
        </p:blipFill>
        <p:spPr>
          <a:xfrm flipH="1" rot="-5015391">
            <a:off x="-65931" y="4037191"/>
            <a:ext cx="1222558" cy="1142620"/>
          </a:xfrm>
          <a:prstGeom prst="rect">
            <a:avLst/>
          </a:prstGeom>
          <a:noFill/>
          <a:ln>
            <a:noFill/>
          </a:ln>
        </p:spPr>
      </p:pic>
      <p:pic>
        <p:nvPicPr>
          <p:cNvPr id="156" name="Google Shape;156;p15"/>
          <p:cNvPicPr preferRelativeResize="0"/>
          <p:nvPr/>
        </p:nvPicPr>
        <p:blipFill>
          <a:blip r:embed="rId8">
            <a:alphaModFix/>
          </a:blip>
          <a:stretch>
            <a:fillRect/>
          </a:stretch>
        </p:blipFill>
        <p:spPr>
          <a:xfrm flipH="1">
            <a:off x="-222314" y="3196500"/>
            <a:ext cx="836930" cy="1060956"/>
          </a:xfrm>
          <a:prstGeom prst="rect">
            <a:avLst/>
          </a:prstGeom>
          <a:noFill/>
          <a:ln>
            <a:noFill/>
          </a:ln>
        </p:spPr>
      </p:pic>
      <p:pic>
        <p:nvPicPr>
          <p:cNvPr id="157" name="Google Shape;157;p15"/>
          <p:cNvPicPr preferRelativeResize="0"/>
          <p:nvPr/>
        </p:nvPicPr>
        <p:blipFill>
          <a:blip r:embed="rId9">
            <a:alphaModFix/>
          </a:blip>
          <a:stretch>
            <a:fillRect/>
          </a:stretch>
        </p:blipFill>
        <p:spPr>
          <a:xfrm flipH="1" rot="457984">
            <a:off x="7697704" y="-37617"/>
            <a:ext cx="1088839" cy="412155"/>
          </a:xfrm>
          <a:prstGeom prst="rect">
            <a:avLst/>
          </a:prstGeom>
          <a:noFill/>
          <a:ln>
            <a:noFill/>
          </a:ln>
        </p:spPr>
      </p:pic>
      <p:sp>
        <p:nvSpPr>
          <p:cNvPr id="158" name="Google Shape;15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59" name="Shape 159"/>
        <p:cNvGrpSpPr/>
        <p:nvPr/>
      </p:nvGrpSpPr>
      <p:grpSpPr>
        <a:xfrm>
          <a:off x="0" y="0"/>
          <a:ext cx="0" cy="0"/>
          <a:chOff x="0" y="0"/>
          <a:chExt cx="0" cy="0"/>
        </a:xfrm>
      </p:grpSpPr>
      <p:sp>
        <p:nvSpPr>
          <p:cNvPr id="160" name="Google Shape;16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pic>
        <p:nvPicPr>
          <p:cNvPr id="161" name="Google Shape;161;p16"/>
          <p:cNvPicPr preferRelativeResize="0"/>
          <p:nvPr/>
        </p:nvPicPr>
        <p:blipFill>
          <a:blip r:embed="rId2">
            <a:alphaModFix/>
          </a:blip>
          <a:stretch>
            <a:fillRect/>
          </a:stretch>
        </p:blipFill>
        <p:spPr>
          <a:xfrm>
            <a:off x="6366093" y="-222500"/>
            <a:ext cx="3074007" cy="2700277"/>
          </a:xfrm>
          <a:prstGeom prst="rect">
            <a:avLst/>
          </a:prstGeom>
          <a:noFill/>
          <a:ln>
            <a:noFill/>
          </a:ln>
        </p:spPr>
      </p:pic>
      <p:pic>
        <p:nvPicPr>
          <p:cNvPr id="162" name="Google Shape;162;p16"/>
          <p:cNvPicPr preferRelativeResize="0"/>
          <p:nvPr/>
        </p:nvPicPr>
        <p:blipFill>
          <a:blip r:embed="rId3">
            <a:alphaModFix/>
          </a:blip>
          <a:stretch>
            <a:fillRect/>
          </a:stretch>
        </p:blipFill>
        <p:spPr>
          <a:xfrm>
            <a:off x="-412500" y="2361625"/>
            <a:ext cx="3966950" cy="3190227"/>
          </a:xfrm>
          <a:prstGeom prst="rect">
            <a:avLst/>
          </a:prstGeom>
          <a:noFill/>
          <a:ln>
            <a:noFill/>
          </a:ln>
        </p:spPr>
      </p:pic>
      <p:pic>
        <p:nvPicPr>
          <p:cNvPr id="163" name="Google Shape;163;p16"/>
          <p:cNvPicPr preferRelativeResize="0"/>
          <p:nvPr/>
        </p:nvPicPr>
        <p:blipFill>
          <a:blip r:embed="rId4">
            <a:alphaModFix amt="19000"/>
          </a:blip>
          <a:stretch>
            <a:fillRect/>
          </a:stretch>
        </p:blipFill>
        <p:spPr>
          <a:xfrm>
            <a:off x="7198887" y="4368338"/>
            <a:ext cx="2701601" cy="2091723"/>
          </a:xfrm>
          <a:prstGeom prst="rect">
            <a:avLst/>
          </a:prstGeom>
          <a:noFill/>
          <a:ln>
            <a:noFill/>
          </a:ln>
        </p:spPr>
      </p:pic>
      <p:pic>
        <p:nvPicPr>
          <p:cNvPr id="164" name="Google Shape;164;p16"/>
          <p:cNvPicPr preferRelativeResize="0"/>
          <p:nvPr/>
        </p:nvPicPr>
        <p:blipFill>
          <a:blip r:embed="rId5">
            <a:alphaModFix amt="20000"/>
          </a:blip>
          <a:stretch>
            <a:fillRect/>
          </a:stretch>
        </p:blipFill>
        <p:spPr>
          <a:xfrm rot="-7275234">
            <a:off x="-1289429" y="-510863"/>
            <a:ext cx="1827432" cy="2091725"/>
          </a:xfrm>
          <a:prstGeom prst="rect">
            <a:avLst/>
          </a:prstGeom>
          <a:noFill/>
          <a:ln>
            <a:noFill/>
          </a:ln>
        </p:spPr>
      </p:pic>
      <p:pic>
        <p:nvPicPr>
          <p:cNvPr id="165" name="Google Shape;165;p16"/>
          <p:cNvPicPr preferRelativeResize="0"/>
          <p:nvPr/>
        </p:nvPicPr>
        <p:blipFill>
          <a:blip r:embed="rId6">
            <a:alphaModFix/>
          </a:blip>
          <a:stretch>
            <a:fillRect/>
          </a:stretch>
        </p:blipFill>
        <p:spPr>
          <a:xfrm flipH="1" rot="-8876120">
            <a:off x="-520191" y="3465977"/>
            <a:ext cx="1452378" cy="1783206"/>
          </a:xfrm>
          <a:prstGeom prst="rect">
            <a:avLst/>
          </a:prstGeom>
          <a:noFill/>
          <a:ln>
            <a:noFill/>
          </a:ln>
        </p:spPr>
      </p:pic>
      <p:pic>
        <p:nvPicPr>
          <p:cNvPr id="166" name="Google Shape;166;p16"/>
          <p:cNvPicPr preferRelativeResize="0"/>
          <p:nvPr/>
        </p:nvPicPr>
        <p:blipFill>
          <a:blip r:embed="rId7">
            <a:alphaModFix/>
          </a:blip>
          <a:stretch>
            <a:fillRect/>
          </a:stretch>
        </p:blipFill>
        <p:spPr>
          <a:xfrm rot="-1435939">
            <a:off x="8183011" y="-487514"/>
            <a:ext cx="1238638" cy="2045017"/>
          </a:xfrm>
          <a:prstGeom prst="rect">
            <a:avLst/>
          </a:prstGeom>
          <a:noFill/>
          <a:ln>
            <a:noFill/>
          </a:ln>
        </p:spPr>
      </p:pic>
      <p:pic>
        <p:nvPicPr>
          <p:cNvPr id="167" name="Google Shape;167;p16"/>
          <p:cNvPicPr preferRelativeResize="0"/>
          <p:nvPr/>
        </p:nvPicPr>
        <p:blipFill>
          <a:blip r:embed="rId8">
            <a:alphaModFix/>
          </a:blip>
          <a:stretch>
            <a:fillRect/>
          </a:stretch>
        </p:blipFill>
        <p:spPr>
          <a:xfrm rot="-1527434">
            <a:off x="794369" y="4743881"/>
            <a:ext cx="1295795" cy="638711"/>
          </a:xfrm>
          <a:prstGeom prst="rect">
            <a:avLst/>
          </a:prstGeom>
          <a:noFill/>
          <a:ln>
            <a:noFill/>
          </a:ln>
        </p:spPr>
      </p:pic>
      <p:sp>
        <p:nvSpPr>
          <p:cNvPr id="168" name="Google Shape;16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9" name="Shape 169"/>
        <p:cNvGrpSpPr/>
        <p:nvPr/>
      </p:nvGrpSpPr>
      <p:grpSpPr>
        <a:xfrm>
          <a:off x="0" y="0"/>
          <a:ext cx="0" cy="0"/>
          <a:chOff x="0" y="0"/>
          <a:chExt cx="0" cy="0"/>
        </a:xfrm>
      </p:grpSpPr>
      <p:sp>
        <p:nvSpPr>
          <p:cNvPr id="170" name="Google Shape;170;p17"/>
          <p:cNvSpPr txBox="1"/>
          <p:nvPr>
            <p:ph idx="1" type="subTitle"/>
          </p:nvPr>
        </p:nvSpPr>
        <p:spPr>
          <a:xfrm>
            <a:off x="4713788" y="2370138"/>
            <a:ext cx="3582000" cy="18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71" name="Google Shape;171;p17"/>
          <p:cNvSpPr txBox="1"/>
          <p:nvPr>
            <p:ph type="title"/>
          </p:nvPr>
        </p:nvSpPr>
        <p:spPr>
          <a:xfrm>
            <a:off x="4713788" y="1124538"/>
            <a:ext cx="3582000" cy="11694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pic>
        <p:nvPicPr>
          <p:cNvPr id="172" name="Google Shape;172;p17"/>
          <p:cNvPicPr preferRelativeResize="0"/>
          <p:nvPr/>
        </p:nvPicPr>
        <p:blipFill>
          <a:blip r:embed="rId2">
            <a:alphaModFix/>
          </a:blip>
          <a:stretch>
            <a:fillRect/>
          </a:stretch>
        </p:blipFill>
        <p:spPr>
          <a:xfrm>
            <a:off x="-179508" y="-441174"/>
            <a:ext cx="3122345" cy="3093373"/>
          </a:xfrm>
          <a:prstGeom prst="rect">
            <a:avLst/>
          </a:prstGeom>
          <a:noFill/>
          <a:ln>
            <a:noFill/>
          </a:ln>
        </p:spPr>
      </p:pic>
      <p:pic>
        <p:nvPicPr>
          <p:cNvPr id="173" name="Google Shape;173;p17"/>
          <p:cNvPicPr preferRelativeResize="0"/>
          <p:nvPr/>
        </p:nvPicPr>
        <p:blipFill>
          <a:blip r:embed="rId3">
            <a:alphaModFix/>
          </a:blip>
          <a:stretch>
            <a:fillRect/>
          </a:stretch>
        </p:blipFill>
        <p:spPr>
          <a:xfrm>
            <a:off x="6460828" y="2447601"/>
            <a:ext cx="3517624" cy="3093375"/>
          </a:xfrm>
          <a:prstGeom prst="rect">
            <a:avLst/>
          </a:prstGeom>
          <a:noFill/>
          <a:ln>
            <a:noFill/>
          </a:ln>
        </p:spPr>
      </p:pic>
      <p:pic>
        <p:nvPicPr>
          <p:cNvPr id="174" name="Google Shape;174;p17"/>
          <p:cNvPicPr preferRelativeResize="0"/>
          <p:nvPr/>
        </p:nvPicPr>
        <p:blipFill>
          <a:blip r:embed="rId4">
            <a:alphaModFix amt="21000"/>
          </a:blip>
          <a:stretch>
            <a:fillRect/>
          </a:stretch>
        </p:blipFill>
        <p:spPr>
          <a:xfrm rot="-3681611">
            <a:off x="8388306" y="-813922"/>
            <a:ext cx="1362993" cy="1667717"/>
          </a:xfrm>
          <a:prstGeom prst="rect">
            <a:avLst/>
          </a:prstGeom>
          <a:noFill/>
          <a:ln>
            <a:noFill/>
          </a:ln>
        </p:spPr>
      </p:pic>
      <p:pic>
        <p:nvPicPr>
          <p:cNvPr id="175" name="Google Shape;175;p17"/>
          <p:cNvPicPr preferRelativeResize="0"/>
          <p:nvPr/>
        </p:nvPicPr>
        <p:blipFill>
          <a:blip r:embed="rId5">
            <a:alphaModFix amt="21000"/>
          </a:blip>
          <a:stretch>
            <a:fillRect/>
          </a:stretch>
        </p:blipFill>
        <p:spPr>
          <a:xfrm rot="-2332309">
            <a:off x="-878577" y="4004675"/>
            <a:ext cx="1889980" cy="2091724"/>
          </a:xfrm>
          <a:prstGeom prst="rect">
            <a:avLst/>
          </a:prstGeom>
          <a:noFill/>
          <a:ln>
            <a:noFill/>
          </a:ln>
        </p:spPr>
      </p:pic>
      <p:pic>
        <p:nvPicPr>
          <p:cNvPr id="176" name="Google Shape;176;p17"/>
          <p:cNvPicPr preferRelativeResize="0"/>
          <p:nvPr/>
        </p:nvPicPr>
        <p:blipFill>
          <a:blip r:embed="rId6">
            <a:alphaModFix/>
          </a:blip>
          <a:stretch>
            <a:fillRect/>
          </a:stretch>
        </p:blipFill>
        <p:spPr>
          <a:xfrm rot="-10108050">
            <a:off x="7953528" y="3973183"/>
            <a:ext cx="1202093" cy="1270631"/>
          </a:xfrm>
          <a:prstGeom prst="rect">
            <a:avLst/>
          </a:prstGeom>
          <a:noFill/>
          <a:ln>
            <a:noFill/>
          </a:ln>
        </p:spPr>
      </p:pic>
      <p:pic>
        <p:nvPicPr>
          <p:cNvPr id="177" name="Google Shape;177;p17"/>
          <p:cNvPicPr preferRelativeResize="0"/>
          <p:nvPr/>
        </p:nvPicPr>
        <p:blipFill>
          <a:blip r:embed="rId7">
            <a:alphaModFix/>
          </a:blip>
          <a:stretch>
            <a:fillRect/>
          </a:stretch>
        </p:blipFill>
        <p:spPr>
          <a:xfrm rot="4403839">
            <a:off x="8444180" y="3591008"/>
            <a:ext cx="1088838" cy="412155"/>
          </a:xfrm>
          <a:prstGeom prst="rect">
            <a:avLst/>
          </a:prstGeom>
          <a:noFill/>
          <a:ln>
            <a:noFill/>
          </a:ln>
        </p:spPr>
      </p:pic>
      <p:pic>
        <p:nvPicPr>
          <p:cNvPr id="178" name="Google Shape;178;p17"/>
          <p:cNvPicPr preferRelativeResize="0"/>
          <p:nvPr/>
        </p:nvPicPr>
        <p:blipFill>
          <a:blip r:embed="rId8">
            <a:alphaModFix/>
          </a:blip>
          <a:stretch>
            <a:fillRect/>
          </a:stretch>
        </p:blipFill>
        <p:spPr>
          <a:xfrm rot="-5109378">
            <a:off x="-167204" y="-36322"/>
            <a:ext cx="1222557" cy="1142621"/>
          </a:xfrm>
          <a:prstGeom prst="rect">
            <a:avLst/>
          </a:prstGeom>
          <a:noFill/>
          <a:ln>
            <a:noFill/>
          </a:ln>
        </p:spPr>
      </p:pic>
      <p:sp>
        <p:nvSpPr>
          <p:cNvPr id="179" name="Google Shape;17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80" name="Shape 180"/>
        <p:cNvGrpSpPr/>
        <p:nvPr/>
      </p:nvGrpSpPr>
      <p:grpSpPr>
        <a:xfrm>
          <a:off x="0" y="0"/>
          <a:ext cx="0" cy="0"/>
          <a:chOff x="0" y="0"/>
          <a:chExt cx="0" cy="0"/>
        </a:xfrm>
      </p:grpSpPr>
      <p:sp>
        <p:nvSpPr>
          <p:cNvPr id="181" name="Google Shape;181;p18"/>
          <p:cNvSpPr txBox="1"/>
          <p:nvPr>
            <p:ph idx="1" type="subTitle"/>
          </p:nvPr>
        </p:nvSpPr>
        <p:spPr>
          <a:xfrm>
            <a:off x="2122650" y="4012925"/>
            <a:ext cx="4898700" cy="55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82" name="Google Shape;182;p18"/>
          <p:cNvSpPr txBox="1"/>
          <p:nvPr>
            <p:ph type="title"/>
          </p:nvPr>
        </p:nvSpPr>
        <p:spPr>
          <a:xfrm>
            <a:off x="2122638" y="3427175"/>
            <a:ext cx="4898700" cy="66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pic>
        <p:nvPicPr>
          <p:cNvPr id="183" name="Google Shape;183;p18"/>
          <p:cNvPicPr preferRelativeResize="0"/>
          <p:nvPr/>
        </p:nvPicPr>
        <p:blipFill>
          <a:blip r:embed="rId2">
            <a:alphaModFix/>
          </a:blip>
          <a:stretch>
            <a:fillRect/>
          </a:stretch>
        </p:blipFill>
        <p:spPr>
          <a:xfrm rot="10800000">
            <a:off x="-389277" y="2284950"/>
            <a:ext cx="3560402" cy="3127526"/>
          </a:xfrm>
          <a:prstGeom prst="rect">
            <a:avLst/>
          </a:prstGeom>
          <a:noFill/>
          <a:ln>
            <a:noFill/>
          </a:ln>
        </p:spPr>
      </p:pic>
      <p:pic>
        <p:nvPicPr>
          <p:cNvPr id="184" name="Google Shape;184;p18"/>
          <p:cNvPicPr preferRelativeResize="0"/>
          <p:nvPr/>
        </p:nvPicPr>
        <p:blipFill>
          <a:blip r:embed="rId3">
            <a:alphaModFix/>
          </a:blip>
          <a:stretch>
            <a:fillRect/>
          </a:stretch>
        </p:blipFill>
        <p:spPr>
          <a:xfrm flipH="1" rot="8436187">
            <a:off x="184346" y="3573017"/>
            <a:ext cx="917790" cy="2201116"/>
          </a:xfrm>
          <a:prstGeom prst="rect">
            <a:avLst/>
          </a:prstGeom>
          <a:noFill/>
          <a:ln>
            <a:noFill/>
          </a:ln>
        </p:spPr>
      </p:pic>
      <p:pic>
        <p:nvPicPr>
          <p:cNvPr id="185" name="Google Shape;185;p18"/>
          <p:cNvPicPr preferRelativeResize="0"/>
          <p:nvPr/>
        </p:nvPicPr>
        <p:blipFill>
          <a:blip r:embed="rId4">
            <a:alphaModFix/>
          </a:blip>
          <a:stretch>
            <a:fillRect/>
          </a:stretch>
        </p:blipFill>
        <p:spPr>
          <a:xfrm rot="-2511157">
            <a:off x="1718453" y="4473827"/>
            <a:ext cx="347504" cy="1061273"/>
          </a:xfrm>
          <a:prstGeom prst="rect">
            <a:avLst/>
          </a:prstGeom>
          <a:noFill/>
          <a:ln>
            <a:noFill/>
          </a:ln>
        </p:spPr>
      </p:pic>
      <p:pic>
        <p:nvPicPr>
          <p:cNvPr id="186" name="Google Shape;186;p18"/>
          <p:cNvPicPr preferRelativeResize="0"/>
          <p:nvPr/>
        </p:nvPicPr>
        <p:blipFill>
          <a:blip r:embed="rId5">
            <a:alphaModFix/>
          </a:blip>
          <a:stretch>
            <a:fillRect/>
          </a:stretch>
        </p:blipFill>
        <p:spPr>
          <a:xfrm rot="10800000">
            <a:off x="4704425" y="-478025"/>
            <a:ext cx="4851825" cy="3901825"/>
          </a:xfrm>
          <a:prstGeom prst="rect">
            <a:avLst/>
          </a:prstGeom>
          <a:noFill/>
          <a:ln>
            <a:noFill/>
          </a:ln>
        </p:spPr>
      </p:pic>
      <p:pic>
        <p:nvPicPr>
          <p:cNvPr id="187" name="Google Shape;187;p18"/>
          <p:cNvPicPr preferRelativeResize="0"/>
          <p:nvPr/>
        </p:nvPicPr>
        <p:blipFill>
          <a:blip r:embed="rId6">
            <a:alphaModFix/>
          </a:blip>
          <a:stretch>
            <a:fillRect/>
          </a:stretch>
        </p:blipFill>
        <p:spPr>
          <a:xfrm flipH="1" rot="6811803">
            <a:off x="7729919" y="-131351"/>
            <a:ext cx="1156691" cy="1649548"/>
          </a:xfrm>
          <a:prstGeom prst="rect">
            <a:avLst/>
          </a:prstGeom>
          <a:noFill/>
          <a:ln>
            <a:noFill/>
          </a:ln>
        </p:spPr>
      </p:pic>
      <p:sp>
        <p:nvSpPr>
          <p:cNvPr id="188" name="Google Shape;18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9" name="Shape 189"/>
        <p:cNvGrpSpPr/>
        <p:nvPr/>
      </p:nvGrpSpPr>
      <p:grpSpPr>
        <a:xfrm>
          <a:off x="0" y="0"/>
          <a:ext cx="0" cy="0"/>
          <a:chOff x="0" y="0"/>
          <a:chExt cx="0" cy="0"/>
        </a:xfrm>
      </p:grpSpPr>
      <p:sp>
        <p:nvSpPr>
          <p:cNvPr id="190" name="Google Shape;19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300"/>
              <a:buNone/>
              <a:defRPr/>
            </a:lvl1pPr>
            <a:lvl2pPr lvl="1" rtl="0">
              <a:lnSpc>
                <a:spcPct val="100000"/>
              </a:lnSpc>
              <a:spcBef>
                <a:spcPts val="0"/>
              </a:spcBef>
              <a:spcAft>
                <a:spcPts val="0"/>
              </a:spcAft>
              <a:buSzPts val="3300"/>
              <a:buNone/>
              <a:defRPr/>
            </a:lvl2pPr>
            <a:lvl3pPr lvl="2" rtl="0">
              <a:lnSpc>
                <a:spcPct val="100000"/>
              </a:lnSpc>
              <a:spcBef>
                <a:spcPts val="0"/>
              </a:spcBef>
              <a:spcAft>
                <a:spcPts val="0"/>
              </a:spcAft>
              <a:buSzPts val="3300"/>
              <a:buNone/>
              <a:defRPr/>
            </a:lvl3pPr>
            <a:lvl4pPr lvl="3" rtl="0">
              <a:lnSpc>
                <a:spcPct val="100000"/>
              </a:lnSpc>
              <a:spcBef>
                <a:spcPts val="0"/>
              </a:spcBef>
              <a:spcAft>
                <a:spcPts val="0"/>
              </a:spcAft>
              <a:buSzPts val="3300"/>
              <a:buNone/>
              <a:defRPr/>
            </a:lvl4pPr>
            <a:lvl5pPr lvl="4" rtl="0">
              <a:lnSpc>
                <a:spcPct val="100000"/>
              </a:lnSpc>
              <a:spcBef>
                <a:spcPts val="0"/>
              </a:spcBef>
              <a:spcAft>
                <a:spcPts val="0"/>
              </a:spcAft>
              <a:buSzPts val="3300"/>
              <a:buNone/>
              <a:defRPr/>
            </a:lvl5pPr>
            <a:lvl6pPr lvl="5" rtl="0">
              <a:lnSpc>
                <a:spcPct val="100000"/>
              </a:lnSpc>
              <a:spcBef>
                <a:spcPts val="0"/>
              </a:spcBef>
              <a:spcAft>
                <a:spcPts val="0"/>
              </a:spcAft>
              <a:buSzPts val="3300"/>
              <a:buNone/>
              <a:defRPr/>
            </a:lvl6pPr>
            <a:lvl7pPr lvl="6" rtl="0">
              <a:lnSpc>
                <a:spcPct val="100000"/>
              </a:lnSpc>
              <a:spcBef>
                <a:spcPts val="0"/>
              </a:spcBef>
              <a:spcAft>
                <a:spcPts val="0"/>
              </a:spcAft>
              <a:buSzPts val="3300"/>
              <a:buNone/>
              <a:defRPr/>
            </a:lvl7pPr>
            <a:lvl8pPr lvl="7" rtl="0">
              <a:lnSpc>
                <a:spcPct val="100000"/>
              </a:lnSpc>
              <a:spcBef>
                <a:spcPts val="0"/>
              </a:spcBef>
              <a:spcAft>
                <a:spcPts val="0"/>
              </a:spcAft>
              <a:buSzPts val="3300"/>
              <a:buNone/>
              <a:defRPr/>
            </a:lvl8pPr>
            <a:lvl9pPr lvl="8" rtl="0">
              <a:lnSpc>
                <a:spcPct val="100000"/>
              </a:lnSpc>
              <a:spcBef>
                <a:spcPts val="0"/>
              </a:spcBef>
              <a:spcAft>
                <a:spcPts val="0"/>
              </a:spcAft>
              <a:buSzPts val="3300"/>
              <a:buNone/>
              <a:defRPr/>
            </a:lvl9pPr>
          </a:lstStyle>
          <a:p/>
        </p:txBody>
      </p:sp>
      <p:sp>
        <p:nvSpPr>
          <p:cNvPr id="191" name="Google Shape;191;p19"/>
          <p:cNvSpPr txBox="1"/>
          <p:nvPr>
            <p:ph idx="1" type="body"/>
          </p:nvPr>
        </p:nvSpPr>
        <p:spPr>
          <a:xfrm>
            <a:off x="720000" y="1152475"/>
            <a:ext cx="3698100" cy="3456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192" name="Google Shape;192;p19"/>
          <p:cNvSpPr txBox="1"/>
          <p:nvPr>
            <p:ph idx="2" type="body"/>
          </p:nvPr>
        </p:nvSpPr>
        <p:spPr>
          <a:xfrm>
            <a:off x="4725900" y="1152475"/>
            <a:ext cx="3698100" cy="3456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pic>
        <p:nvPicPr>
          <p:cNvPr id="193" name="Google Shape;193;p19"/>
          <p:cNvPicPr preferRelativeResize="0"/>
          <p:nvPr/>
        </p:nvPicPr>
        <p:blipFill>
          <a:blip r:embed="rId2">
            <a:alphaModFix amt="19000"/>
          </a:blip>
          <a:stretch>
            <a:fillRect/>
          </a:stretch>
        </p:blipFill>
        <p:spPr>
          <a:xfrm rot="-8948271">
            <a:off x="-849045" y="-629749"/>
            <a:ext cx="1787064" cy="2091723"/>
          </a:xfrm>
          <a:prstGeom prst="rect">
            <a:avLst/>
          </a:prstGeom>
          <a:noFill/>
          <a:ln>
            <a:noFill/>
          </a:ln>
        </p:spPr>
      </p:pic>
      <p:pic>
        <p:nvPicPr>
          <p:cNvPr id="194" name="Google Shape;194;p19"/>
          <p:cNvPicPr preferRelativeResize="0"/>
          <p:nvPr/>
        </p:nvPicPr>
        <p:blipFill>
          <a:blip r:embed="rId3">
            <a:alphaModFix amt="19000"/>
          </a:blip>
          <a:stretch>
            <a:fillRect/>
          </a:stretch>
        </p:blipFill>
        <p:spPr>
          <a:xfrm rot="3430017">
            <a:off x="7987886" y="3980813"/>
            <a:ext cx="1889979" cy="2091723"/>
          </a:xfrm>
          <a:prstGeom prst="rect">
            <a:avLst/>
          </a:prstGeom>
          <a:noFill/>
          <a:ln>
            <a:noFill/>
          </a:ln>
        </p:spPr>
      </p:pic>
      <p:pic>
        <p:nvPicPr>
          <p:cNvPr id="195" name="Google Shape;195;p19"/>
          <p:cNvPicPr preferRelativeResize="0"/>
          <p:nvPr/>
        </p:nvPicPr>
        <p:blipFill>
          <a:blip r:embed="rId4">
            <a:alphaModFix/>
          </a:blip>
          <a:stretch>
            <a:fillRect/>
          </a:stretch>
        </p:blipFill>
        <p:spPr>
          <a:xfrm>
            <a:off x="-412500" y="2361625"/>
            <a:ext cx="3966950" cy="3190227"/>
          </a:xfrm>
          <a:prstGeom prst="rect">
            <a:avLst/>
          </a:prstGeom>
          <a:noFill/>
          <a:ln>
            <a:noFill/>
          </a:ln>
        </p:spPr>
      </p:pic>
      <p:pic>
        <p:nvPicPr>
          <p:cNvPr id="196" name="Google Shape;196;p19"/>
          <p:cNvPicPr preferRelativeResize="0"/>
          <p:nvPr/>
        </p:nvPicPr>
        <p:blipFill>
          <a:blip r:embed="rId5">
            <a:alphaModFix/>
          </a:blip>
          <a:stretch>
            <a:fillRect/>
          </a:stretch>
        </p:blipFill>
        <p:spPr>
          <a:xfrm>
            <a:off x="6366093" y="-222500"/>
            <a:ext cx="3074007" cy="2700277"/>
          </a:xfrm>
          <a:prstGeom prst="rect">
            <a:avLst/>
          </a:prstGeom>
          <a:noFill/>
          <a:ln>
            <a:noFill/>
          </a:ln>
        </p:spPr>
      </p:pic>
      <p:sp>
        <p:nvSpPr>
          <p:cNvPr id="197" name="Google Shape;19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98" name="Shape 198"/>
        <p:cNvGrpSpPr/>
        <p:nvPr/>
      </p:nvGrpSpPr>
      <p:grpSpPr>
        <a:xfrm>
          <a:off x="0" y="0"/>
          <a:ext cx="0" cy="0"/>
          <a:chOff x="0" y="0"/>
          <a:chExt cx="0" cy="0"/>
        </a:xfrm>
      </p:grpSpPr>
      <p:sp>
        <p:nvSpPr>
          <p:cNvPr id="199" name="Google Shape;19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0" name="Google Shape;200;p20"/>
          <p:cNvSpPr txBox="1"/>
          <p:nvPr>
            <p:ph idx="1" type="subTitle"/>
          </p:nvPr>
        </p:nvSpPr>
        <p:spPr>
          <a:xfrm>
            <a:off x="714975" y="2159600"/>
            <a:ext cx="2180400" cy="497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1" name="Google Shape;201;p20"/>
          <p:cNvSpPr txBox="1"/>
          <p:nvPr>
            <p:ph idx="2" type="subTitle"/>
          </p:nvPr>
        </p:nvSpPr>
        <p:spPr>
          <a:xfrm>
            <a:off x="714975" y="2580946"/>
            <a:ext cx="2180400" cy="17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2" name="Google Shape;202;p20"/>
          <p:cNvSpPr txBox="1"/>
          <p:nvPr>
            <p:ph idx="3" type="subTitle"/>
          </p:nvPr>
        </p:nvSpPr>
        <p:spPr>
          <a:xfrm>
            <a:off x="3481800" y="2580946"/>
            <a:ext cx="2180400" cy="17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3" name="Google Shape;203;p20"/>
          <p:cNvSpPr txBox="1"/>
          <p:nvPr>
            <p:ph idx="4" type="subTitle"/>
          </p:nvPr>
        </p:nvSpPr>
        <p:spPr>
          <a:xfrm>
            <a:off x="6248625" y="2580946"/>
            <a:ext cx="2180400" cy="17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4" name="Google Shape;204;p20"/>
          <p:cNvSpPr txBox="1"/>
          <p:nvPr>
            <p:ph idx="5" type="subTitle"/>
          </p:nvPr>
        </p:nvSpPr>
        <p:spPr>
          <a:xfrm>
            <a:off x="3481788" y="2159600"/>
            <a:ext cx="2180400" cy="497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5" name="Google Shape;205;p20"/>
          <p:cNvSpPr txBox="1"/>
          <p:nvPr>
            <p:ph idx="6" type="subTitle"/>
          </p:nvPr>
        </p:nvSpPr>
        <p:spPr>
          <a:xfrm>
            <a:off x="6248625" y="2159600"/>
            <a:ext cx="2180400" cy="497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206" name="Google Shape;206;p20"/>
          <p:cNvPicPr preferRelativeResize="0"/>
          <p:nvPr/>
        </p:nvPicPr>
        <p:blipFill>
          <a:blip r:embed="rId2">
            <a:alphaModFix/>
          </a:blip>
          <a:stretch>
            <a:fillRect/>
          </a:stretch>
        </p:blipFill>
        <p:spPr>
          <a:xfrm>
            <a:off x="6366093" y="-222500"/>
            <a:ext cx="3074007" cy="2700277"/>
          </a:xfrm>
          <a:prstGeom prst="rect">
            <a:avLst/>
          </a:prstGeom>
          <a:noFill/>
          <a:ln>
            <a:noFill/>
          </a:ln>
        </p:spPr>
      </p:pic>
      <p:pic>
        <p:nvPicPr>
          <p:cNvPr id="207" name="Google Shape;207;p20"/>
          <p:cNvPicPr preferRelativeResize="0"/>
          <p:nvPr/>
        </p:nvPicPr>
        <p:blipFill>
          <a:blip r:embed="rId3">
            <a:alphaModFix/>
          </a:blip>
          <a:stretch>
            <a:fillRect/>
          </a:stretch>
        </p:blipFill>
        <p:spPr>
          <a:xfrm>
            <a:off x="-412500" y="2361625"/>
            <a:ext cx="3966950" cy="3190227"/>
          </a:xfrm>
          <a:prstGeom prst="rect">
            <a:avLst/>
          </a:prstGeom>
          <a:noFill/>
          <a:ln>
            <a:noFill/>
          </a:ln>
        </p:spPr>
      </p:pic>
      <p:pic>
        <p:nvPicPr>
          <p:cNvPr id="208" name="Google Shape;208;p20"/>
          <p:cNvPicPr preferRelativeResize="0"/>
          <p:nvPr/>
        </p:nvPicPr>
        <p:blipFill>
          <a:blip r:embed="rId4">
            <a:alphaModFix amt="20000"/>
          </a:blip>
          <a:stretch>
            <a:fillRect/>
          </a:stretch>
        </p:blipFill>
        <p:spPr>
          <a:xfrm rot="8268978">
            <a:off x="-744742" y="-593423"/>
            <a:ext cx="1362992" cy="1667718"/>
          </a:xfrm>
          <a:prstGeom prst="rect">
            <a:avLst/>
          </a:prstGeom>
          <a:noFill/>
          <a:ln>
            <a:noFill/>
          </a:ln>
        </p:spPr>
      </p:pic>
      <p:pic>
        <p:nvPicPr>
          <p:cNvPr id="209" name="Google Shape;209;p20"/>
          <p:cNvPicPr preferRelativeResize="0"/>
          <p:nvPr/>
        </p:nvPicPr>
        <p:blipFill>
          <a:blip r:embed="rId5">
            <a:alphaModFix amt="20000"/>
          </a:blip>
          <a:stretch>
            <a:fillRect/>
          </a:stretch>
        </p:blipFill>
        <p:spPr>
          <a:xfrm>
            <a:off x="7861448" y="4084050"/>
            <a:ext cx="1889979" cy="2091724"/>
          </a:xfrm>
          <a:prstGeom prst="rect">
            <a:avLst/>
          </a:prstGeom>
          <a:noFill/>
          <a:ln>
            <a:noFill/>
          </a:ln>
        </p:spPr>
      </p:pic>
      <p:pic>
        <p:nvPicPr>
          <p:cNvPr id="210" name="Google Shape;210;p20"/>
          <p:cNvPicPr preferRelativeResize="0"/>
          <p:nvPr/>
        </p:nvPicPr>
        <p:blipFill>
          <a:blip r:embed="rId6">
            <a:alphaModFix/>
          </a:blip>
          <a:stretch>
            <a:fillRect/>
          </a:stretch>
        </p:blipFill>
        <p:spPr>
          <a:xfrm rot="4326617">
            <a:off x="1612860" y="4384598"/>
            <a:ext cx="384642" cy="1174677"/>
          </a:xfrm>
          <a:prstGeom prst="rect">
            <a:avLst/>
          </a:prstGeom>
          <a:noFill/>
          <a:ln>
            <a:noFill/>
          </a:ln>
        </p:spPr>
      </p:pic>
      <p:pic>
        <p:nvPicPr>
          <p:cNvPr id="211" name="Google Shape;211;p20"/>
          <p:cNvPicPr preferRelativeResize="0"/>
          <p:nvPr/>
        </p:nvPicPr>
        <p:blipFill>
          <a:blip r:embed="rId7">
            <a:alphaModFix/>
          </a:blip>
          <a:stretch>
            <a:fillRect/>
          </a:stretch>
        </p:blipFill>
        <p:spPr>
          <a:xfrm rot="-4008737">
            <a:off x="155063" y="3579024"/>
            <a:ext cx="822275" cy="1972051"/>
          </a:xfrm>
          <a:prstGeom prst="rect">
            <a:avLst/>
          </a:prstGeom>
          <a:noFill/>
          <a:ln>
            <a:noFill/>
          </a:ln>
        </p:spPr>
      </p:pic>
      <p:pic>
        <p:nvPicPr>
          <p:cNvPr id="212" name="Google Shape;212;p20"/>
          <p:cNvPicPr preferRelativeResize="0"/>
          <p:nvPr/>
        </p:nvPicPr>
        <p:blipFill>
          <a:blip r:embed="rId8">
            <a:alphaModFix/>
          </a:blip>
          <a:stretch>
            <a:fillRect/>
          </a:stretch>
        </p:blipFill>
        <p:spPr>
          <a:xfrm>
            <a:off x="8573525" y="1126125"/>
            <a:ext cx="759626" cy="962926"/>
          </a:xfrm>
          <a:prstGeom prst="rect">
            <a:avLst/>
          </a:prstGeom>
          <a:noFill/>
          <a:ln>
            <a:noFill/>
          </a:ln>
        </p:spPr>
      </p:pic>
      <p:pic>
        <p:nvPicPr>
          <p:cNvPr id="213" name="Google Shape;213;p20"/>
          <p:cNvPicPr preferRelativeResize="0"/>
          <p:nvPr/>
        </p:nvPicPr>
        <p:blipFill>
          <a:blip r:embed="rId9">
            <a:alphaModFix/>
          </a:blip>
          <a:stretch>
            <a:fillRect/>
          </a:stretch>
        </p:blipFill>
        <p:spPr>
          <a:xfrm rot="-662048">
            <a:off x="8172610" y="88675"/>
            <a:ext cx="1074514" cy="1532347"/>
          </a:xfrm>
          <a:prstGeom prst="rect">
            <a:avLst/>
          </a:prstGeom>
          <a:noFill/>
          <a:ln>
            <a:noFill/>
          </a:ln>
        </p:spPr>
      </p:pic>
      <p:sp>
        <p:nvSpPr>
          <p:cNvPr id="214" name="Google Shape;21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4613873" y="2484576"/>
            <a:ext cx="3528900" cy="1486500"/>
          </a:xfrm>
          <a:prstGeom prst="rect">
            <a:avLst/>
          </a:prstGeom>
        </p:spPr>
        <p:txBody>
          <a:bodyPr anchorCtr="0" anchor="b" bIns="91425" lIns="91425" spcFirstLastPara="1" rIns="91425" wrap="square" tIns="91425">
            <a:noAutofit/>
          </a:bodyPr>
          <a:lstStyle>
            <a:lvl1pPr lvl="0">
              <a:spcBef>
                <a:spcPts val="0"/>
              </a:spcBef>
              <a:spcAft>
                <a:spcPts val="0"/>
              </a:spcAft>
              <a:buSzPts val="5000"/>
              <a:buNone/>
              <a:defRPr sz="45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3" name="Google Shape;23;p3"/>
          <p:cNvSpPr txBox="1"/>
          <p:nvPr>
            <p:ph hasCustomPrompt="1" idx="2" type="title"/>
          </p:nvPr>
        </p:nvSpPr>
        <p:spPr>
          <a:xfrm>
            <a:off x="4613873" y="1172425"/>
            <a:ext cx="1307400" cy="1027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pic>
        <p:nvPicPr>
          <p:cNvPr id="24" name="Google Shape;24;p3"/>
          <p:cNvPicPr preferRelativeResize="0"/>
          <p:nvPr/>
        </p:nvPicPr>
        <p:blipFill>
          <a:blip r:embed="rId2">
            <a:alphaModFix/>
          </a:blip>
          <a:stretch>
            <a:fillRect/>
          </a:stretch>
        </p:blipFill>
        <p:spPr>
          <a:xfrm rot="10800000">
            <a:off x="4704425" y="-478025"/>
            <a:ext cx="4851825" cy="3901825"/>
          </a:xfrm>
          <a:prstGeom prst="rect">
            <a:avLst/>
          </a:prstGeom>
          <a:noFill/>
          <a:ln>
            <a:noFill/>
          </a:ln>
        </p:spPr>
      </p:pic>
      <p:pic>
        <p:nvPicPr>
          <p:cNvPr id="25" name="Google Shape;25;p3"/>
          <p:cNvPicPr preferRelativeResize="0"/>
          <p:nvPr/>
        </p:nvPicPr>
        <p:blipFill>
          <a:blip r:embed="rId3">
            <a:alphaModFix/>
          </a:blip>
          <a:stretch>
            <a:fillRect/>
          </a:stretch>
        </p:blipFill>
        <p:spPr>
          <a:xfrm rot="10800000">
            <a:off x="-389277" y="2284950"/>
            <a:ext cx="3560402" cy="3127526"/>
          </a:xfrm>
          <a:prstGeom prst="rect">
            <a:avLst/>
          </a:prstGeom>
          <a:noFill/>
          <a:ln>
            <a:noFill/>
          </a:ln>
        </p:spPr>
      </p:pic>
      <p:pic>
        <p:nvPicPr>
          <p:cNvPr id="26" name="Google Shape;26;p3"/>
          <p:cNvPicPr preferRelativeResize="0"/>
          <p:nvPr/>
        </p:nvPicPr>
        <p:blipFill>
          <a:blip r:embed="rId4">
            <a:alphaModFix amt="19000"/>
          </a:blip>
          <a:stretch>
            <a:fillRect/>
          </a:stretch>
        </p:blipFill>
        <p:spPr>
          <a:xfrm rot="3430017">
            <a:off x="7542011" y="3980813"/>
            <a:ext cx="1889979" cy="2091723"/>
          </a:xfrm>
          <a:prstGeom prst="rect">
            <a:avLst/>
          </a:prstGeom>
          <a:noFill/>
          <a:ln>
            <a:noFill/>
          </a:ln>
        </p:spPr>
      </p:pic>
      <p:pic>
        <p:nvPicPr>
          <p:cNvPr id="27" name="Google Shape;27;p3"/>
          <p:cNvPicPr preferRelativeResize="0"/>
          <p:nvPr/>
        </p:nvPicPr>
        <p:blipFill>
          <a:blip r:embed="rId5">
            <a:alphaModFix amt="19000"/>
          </a:blip>
          <a:stretch>
            <a:fillRect/>
          </a:stretch>
        </p:blipFill>
        <p:spPr>
          <a:xfrm rot="-8948271">
            <a:off x="-595720" y="-686974"/>
            <a:ext cx="1787064" cy="2091723"/>
          </a:xfrm>
          <a:prstGeom prst="rect">
            <a:avLst/>
          </a:prstGeom>
          <a:noFill/>
          <a:ln>
            <a:noFill/>
          </a:ln>
        </p:spPr>
      </p:pic>
      <p:pic>
        <p:nvPicPr>
          <p:cNvPr id="28" name="Google Shape;28;p3"/>
          <p:cNvPicPr preferRelativeResize="0"/>
          <p:nvPr/>
        </p:nvPicPr>
        <p:blipFill>
          <a:blip r:embed="rId6">
            <a:alphaModFix/>
          </a:blip>
          <a:stretch>
            <a:fillRect/>
          </a:stretch>
        </p:blipFill>
        <p:spPr>
          <a:xfrm rot="-1527442">
            <a:off x="-545100" y="4142062"/>
            <a:ext cx="1892575" cy="932875"/>
          </a:xfrm>
          <a:prstGeom prst="rect">
            <a:avLst/>
          </a:prstGeom>
          <a:noFill/>
          <a:ln>
            <a:noFill/>
          </a:ln>
        </p:spPr>
      </p:pic>
      <p:pic>
        <p:nvPicPr>
          <p:cNvPr id="29" name="Google Shape;29;p3"/>
          <p:cNvPicPr preferRelativeResize="0"/>
          <p:nvPr/>
        </p:nvPicPr>
        <p:blipFill>
          <a:blip r:embed="rId7">
            <a:alphaModFix/>
          </a:blip>
          <a:stretch>
            <a:fillRect/>
          </a:stretch>
        </p:blipFill>
        <p:spPr>
          <a:xfrm rot="6538245">
            <a:off x="7123820" y="-369080"/>
            <a:ext cx="1122808" cy="1186810"/>
          </a:xfrm>
          <a:prstGeom prst="rect">
            <a:avLst/>
          </a:prstGeom>
          <a:noFill/>
          <a:ln>
            <a:noFill/>
          </a:ln>
        </p:spPr>
      </p:pic>
      <p:pic>
        <p:nvPicPr>
          <p:cNvPr id="30" name="Google Shape;30;p3"/>
          <p:cNvPicPr preferRelativeResize="0"/>
          <p:nvPr/>
        </p:nvPicPr>
        <p:blipFill>
          <a:blip r:embed="rId8">
            <a:alphaModFix/>
          </a:blip>
          <a:stretch>
            <a:fillRect/>
          </a:stretch>
        </p:blipFill>
        <p:spPr>
          <a:xfrm rot="8100004">
            <a:off x="8294486" y="301111"/>
            <a:ext cx="1238639" cy="2045019"/>
          </a:xfrm>
          <a:prstGeom prst="rect">
            <a:avLst/>
          </a:prstGeom>
          <a:noFill/>
          <a:ln>
            <a:noFill/>
          </a:ln>
        </p:spPr>
      </p:pic>
      <p:sp>
        <p:nvSpPr>
          <p:cNvPr id="31" name="Google Shape;3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15" name="Shape 215"/>
        <p:cNvGrpSpPr/>
        <p:nvPr/>
      </p:nvGrpSpPr>
      <p:grpSpPr>
        <a:xfrm>
          <a:off x="0" y="0"/>
          <a:ext cx="0" cy="0"/>
          <a:chOff x="0" y="0"/>
          <a:chExt cx="0" cy="0"/>
        </a:xfrm>
      </p:grpSpPr>
      <p:sp>
        <p:nvSpPr>
          <p:cNvPr id="216" name="Google Shape;21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17" name="Google Shape;217;p21"/>
          <p:cNvSpPr txBox="1"/>
          <p:nvPr>
            <p:ph idx="1" type="subTitle"/>
          </p:nvPr>
        </p:nvSpPr>
        <p:spPr>
          <a:xfrm>
            <a:off x="2133700" y="1675725"/>
            <a:ext cx="5248800" cy="37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8" name="Google Shape;218;p21"/>
          <p:cNvSpPr txBox="1"/>
          <p:nvPr>
            <p:ph idx="2" type="subTitle"/>
          </p:nvPr>
        </p:nvSpPr>
        <p:spPr>
          <a:xfrm>
            <a:off x="2133700" y="2876075"/>
            <a:ext cx="5248800" cy="37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9" name="Google Shape;219;p21"/>
          <p:cNvSpPr txBox="1"/>
          <p:nvPr>
            <p:ph idx="3" type="subTitle"/>
          </p:nvPr>
        </p:nvSpPr>
        <p:spPr>
          <a:xfrm>
            <a:off x="2133700" y="4068975"/>
            <a:ext cx="5248800" cy="370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0" name="Google Shape;220;p21"/>
          <p:cNvSpPr txBox="1"/>
          <p:nvPr>
            <p:ph idx="4" type="subTitle"/>
          </p:nvPr>
        </p:nvSpPr>
        <p:spPr>
          <a:xfrm>
            <a:off x="2133703" y="1306775"/>
            <a:ext cx="5248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1" name="Google Shape;221;p21"/>
          <p:cNvSpPr txBox="1"/>
          <p:nvPr>
            <p:ph idx="5" type="subTitle"/>
          </p:nvPr>
        </p:nvSpPr>
        <p:spPr>
          <a:xfrm>
            <a:off x="2133703" y="2503405"/>
            <a:ext cx="5248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2" name="Google Shape;222;p21"/>
          <p:cNvSpPr txBox="1"/>
          <p:nvPr>
            <p:ph idx="6" type="subTitle"/>
          </p:nvPr>
        </p:nvSpPr>
        <p:spPr>
          <a:xfrm>
            <a:off x="2133703" y="3700035"/>
            <a:ext cx="5248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223" name="Google Shape;223;p21"/>
          <p:cNvPicPr preferRelativeResize="0"/>
          <p:nvPr/>
        </p:nvPicPr>
        <p:blipFill>
          <a:blip r:embed="rId2">
            <a:alphaModFix/>
          </a:blip>
          <a:stretch>
            <a:fillRect/>
          </a:stretch>
        </p:blipFill>
        <p:spPr>
          <a:xfrm>
            <a:off x="-179508" y="-441174"/>
            <a:ext cx="3122345" cy="3093373"/>
          </a:xfrm>
          <a:prstGeom prst="rect">
            <a:avLst/>
          </a:prstGeom>
          <a:noFill/>
          <a:ln>
            <a:noFill/>
          </a:ln>
        </p:spPr>
      </p:pic>
      <p:pic>
        <p:nvPicPr>
          <p:cNvPr id="224" name="Google Shape;224;p21"/>
          <p:cNvPicPr preferRelativeResize="0"/>
          <p:nvPr/>
        </p:nvPicPr>
        <p:blipFill>
          <a:blip r:embed="rId3">
            <a:alphaModFix/>
          </a:blip>
          <a:stretch>
            <a:fillRect/>
          </a:stretch>
        </p:blipFill>
        <p:spPr>
          <a:xfrm>
            <a:off x="6460828" y="2447601"/>
            <a:ext cx="3517624" cy="3093375"/>
          </a:xfrm>
          <a:prstGeom prst="rect">
            <a:avLst/>
          </a:prstGeom>
          <a:noFill/>
          <a:ln>
            <a:noFill/>
          </a:ln>
        </p:spPr>
      </p:pic>
      <p:pic>
        <p:nvPicPr>
          <p:cNvPr id="225" name="Google Shape;225;p21"/>
          <p:cNvPicPr preferRelativeResize="0"/>
          <p:nvPr/>
        </p:nvPicPr>
        <p:blipFill>
          <a:blip r:embed="rId4">
            <a:alphaModFix amt="20000"/>
          </a:blip>
          <a:stretch>
            <a:fillRect/>
          </a:stretch>
        </p:blipFill>
        <p:spPr>
          <a:xfrm rot="8268978">
            <a:off x="8486383" y="-774348"/>
            <a:ext cx="1362992" cy="1667718"/>
          </a:xfrm>
          <a:prstGeom prst="rect">
            <a:avLst/>
          </a:prstGeom>
          <a:noFill/>
          <a:ln>
            <a:noFill/>
          </a:ln>
        </p:spPr>
      </p:pic>
      <p:pic>
        <p:nvPicPr>
          <p:cNvPr id="226" name="Google Shape;226;p21"/>
          <p:cNvPicPr preferRelativeResize="0"/>
          <p:nvPr/>
        </p:nvPicPr>
        <p:blipFill>
          <a:blip r:embed="rId5">
            <a:alphaModFix amt="20000"/>
          </a:blip>
          <a:stretch>
            <a:fillRect/>
          </a:stretch>
        </p:blipFill>
        <p:spPr>
          <a:xfrm>
            <a:off x="-1055552" y="4327225"/>
            <a:ext cx="1889979" cy="2091724"/>
          </a:xfrm>
          <a:prstGeom prst="rect">
            <a:avLst/>
          </a:prstGeom>
          <a:noFill/>
          <a:ln>
            <a:noFill/>
          </a:ln>
        </p:spPr>
      </p:pic>
      <p:pic>
        <p:nvPicPr>
          <p:cNvPr id="227" name="Google Shape;227;p21"/>
          <p:cNvPicPr preferRelativeResize="0"/>
          <p:nvPr/>
        </p:nvPicPr>
        <p:blipFill>
          <a:blip r:embed="rId6">
            <a:alphaModFix/>
          </a:blip>
          <a:stretch>
            <a:fillRect/>
          </a:stretch>
        </p:blipFill>
        <p:spPr>
          <a:xfrm flipH="1" rot="3040390">
            <a:off x="8380781" y="1673088"/>
            <a:ext cx="1047509" cy="1286121"/>
          </a:xfrm>
          <a:prstGeom prst="rect">
            <a:avLst/>
          </a:prstGeom>
          <a:noFill/>
          <a:ln>
            <a:noFill/>
          </a:ln>
        </p:spPr>
      </p:pic>
      <p:pic>
        <p:nvPicPr>
          <p:cNvPr id="228" name="Google Shape;228;p21"/>
          <p:cNvPicPr preferRelativeResize="0"/>
          <p:nvPr/>
        </p:nvPicPr>
        <p:blipFill>
          <a:blip r:embed="rId7">
            <a:alphaModFix/>
          </a:blip>
          <a:stretch>
            <a:fillRect/>
          </a:stretch>
        </p:blipFill>
        <p:spPr>
          <a:xfrm>
            <a:off x="7503761" y="3169503"/>
            <a:ext cx="2230139" cy="2169149"/>
          </a:xfrm>
          <a:prstGeom prst="rect">
            <a:avLst/>
          </a:prstGeom>
          <a:noFill/>
          <a:ln>
            <a:noFill/>
          </a:ln>
        </p:spPr>
      </p:pic>
      <p:pic>
        <p:nvPicPr>
          <p:cNvPr id="229" name="Google Shape;229;p21"/>
          <p:cNvPicPr preferRelativeResize="0"/>
          <p:nvPr/>
        </p:nvPicPr>
        <p:blipFill>
          <a:blip r:embed="rId8">
            <a:alphaModFix/>
          </a:blip>
          <a:stretch>
            <a:fillRect/>
          </a:stretch>
        </p:blipFill>
        <p:spPr>
          <a:xfrm rot="10157425">
            <a:off x="95577" y="-130448"/>
            <a:ext cx="347504" cy="1061272"/>
          </a:xfrm>
          <a:prstGeom prst="rect">
            <a:avLst/>
          </a:prstGeom>
          <a:noFill/>
          <a:ln>
            <a:noFill/>
          </a:ln>
        </p:spPr>
      </p:pic>
      <p:sp>
        <p:nvSpPr>
          <p:cNvPr id="230" name="Google Shape;23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31" name="Shape 231"/>
        <p:cNvGrpSpPr/>
        <p:nvPr/>
      </p:nvGrpSpPr>
      <p:grpSpPr>
        <a:xfrm>
          <a:off x="0" y="0"/>
          <a:ext cx="0" cy="0"/>
          <a:chOff x="0" y="0"/>
          <a:chExt cx="0" cy="0"/>
        </a:xfrm>
      </p:grpSpPr>
      <p:sp>
        <p:nvSpPr>
          <p:cNvPr id="232" name="Google Shape;23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33" name="Google Shape;233;p22"/>
          <p:cNvSpPr txBox="1"/>
          <p:nvPr>
            <p:ph idx="1" type="subTitle"/>
          </p:nvPr>
        </p:nvSpPr>
        <p:spPr>
          <a:xfrm>
            <a:off x="1031261" y="1335575"/>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4" name="Google Shape;234;p22"/>
          <p:cNvSpPr txBox="1"/>
          <p:nvPr>
            <p:ph idx="2" type="subTitle"/>
          </p:nvPr>
        </p:nvSpPr>
        <p:spPr>
          <a:xfrm>
            <a:off x="1031263" y="1785275"/>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5" name="Google Shape;235;p22"/>
          <p:cNvSpPr txBox="1"/>
          <p:nvPr>
            <p:ph idx="3" type="subTitle"/>
          </p:nvPr>
        </p:nvSpPr>
        <p:spPr>
          <a:xfrm>
            <a:off x="4770139" y="1785275"/>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6" name="Google Shape;236;p22"/>
          <p:cNvSpPr txBox="1"/>
          <p:nvPr>
            <p:ph idx="4" type="subTitle"/>
          </p:nvPr>
        </p:nvSpPr>
        <p:spPr>
          <a:xfrm>
            <a:off x="1031263" y="3533600"/>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7" name="Google Shape;237;p22"/>
          <p:cNvSpPr txBox="1"/>
          <p:nvPr>
            <p:ph idx="5" type="subTitle"/>
          </p:nvPr>
        </p:nvSpPr>
        <p:spPr>
          <a:xfrm>
            <a:off x="4770139" y="3533600"/>
            <a:ext cx="3342600" cy="1027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8" name="Google Shape;238;p22"/>
          <p:cNvSpPr txBox="1"/>
          <p:nvPr>
            <p:ph idx="6" type="subTitle"/>
          </p:nvPr>
        </p:nvSpPr>
        <p:spPr>
          <a:xfrm>
            <a:off x="1031261" y="3083900"/>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9" name="Google Shape;239;p22"/>
          <p:cNvSpPr txBox="1"/>
          <p:nvPr>
            <p:ph idx="7" type="subTitle"/>
          </p:nvPr>
        </p:nvSpPr>
        <p:spPr>
          <a:xfrm>
            <a:off x="4770136" y="1335575"/>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0" name="Google Shape;240;p22"/>
          <p:cNvSpPr txBox="1"/>
          <p:nvPr>
            <p:ph idx="8" type="subTitle"/>
          </p:nvPr>
        </p:nvSpPr>
        <p:spPr>
          <a:xfrm>
            <a:off x="4770136" y="3083900"/>
            <a:ext cx="3342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241" name="Google Shape;241;p22"/>
          <p:cNvPicPr preferRelativeResize="0"/>
          <p:nvPr/>
        </p:nvPicPr>
        <p:blipFill>
          <a:blip r:embed="rId2">
            <a:alphaModFix/>
          </a:blip>
          <a:stretch>
            <a:fillRect/>
          </a:stretch>
        </p:blipFill>
        <p:spPr>
          <a:xfrm flipH="1" rot="-5400000">
            <a:off x="-237583" y="-176837"/>
            <a:ext cx="3122345" cy="3093373"/>
          </a:xfrm>
          <a:prstGeom prst="rect">
            <a:avLst/>
          </a:prstGeom>
          <a:noFill/>
          <a:ln>
            <a:noFill/>
          </a:ln>
        </p:spPr>
      </p:pic>
      <p:pic>
        <p:nvPicPr>
          <p:cNvPr id="242" name="Google Shape;242;p22"/>
          <p:cNvPicPr preferRelativeResize="0"/>
          <p:nvPr/>
        </p:nvPicPr>
        <p:blipFill>
          <a:blip r:embed="rId3">
            <a:alphaModFix/>
          </a:blip>
          <a:stretch>
            <a:fillRect/>
          </a:stretch>
        </p:blipFill>
        <p:spPr>
          <a:xfrm flipH="1" rot="-5400000">
            <a:off x="6280574" y="2752451"/>
            <a:ext cx="3202652" cy="2816399"/>
          </a:xfrm>
          <a:prstGeom prst="rect">
            <a:avLst/>
          </a:prstGeom>
          <a:noFill/>
          <a:ln>
            <a:noFill/>
          </a:ln>
        </p:spPr>
      </p:pic>
      <p:pic>
        <p:nvPicPr>
          <p:cNvPr id="243" name="Google Shape;243;p22"/>
          <p:cNvPicPr preferRelativeResize="0"/>
          <p:nvPr/>
        </p:nvPicPr>
        <p:blipFill>
          <a:blip r:embed="rId4">
            <a:alphaModFix amt="20000"/>
          </a:blip>
          <a:stretch>
            <a:fillRect/>
          </a:stretch>
        </p:blipFill>
        <p:spPr>
          <a:xfrm>
            <a:off x="-400219" y="4468102"/>
            <a:ext cx="1362993" cy="1667718"/>
          </a:xfrm>
          <a:prstGeom prst="rect">
            <a:avLst/>
          </a:prstGeom>
          <a:noFill/>
          <a:ln>
            <a:noFill/>
          </a:ln>
        </p:spPr>
      </p:pic>
      <p:pic>
        <p:nvPicPr>
          <p:cNvPr id="244" name="Google Shape;244;p22"/>
          <p:cNvPicPr preferRelativeResize="0"/>
          <p:nvPr/>
        </p:nvPicPr>
        <p:blipFill>
          <a:blip r:embed="rId5">
            <a:alphaModFix amt="20000"/>
          </a:blip>
          <a:stretch>
            <a:fillRect/>
          </a:stretch>
        </p:blipFill>
        <p:spPr>
          <a:xfrm>
            <a:off x="8366898" y="-846050"/>
            <a:ext cx="1889979" cy="2091724"/>
          </a:xfrm>
          <a:prstGeom prst="rect">
            <a:avLst/>
          </a:prstGeom>
          <a:noFill/>
          <a:ln>
            <a:noFill/>
          </a:ln>
        </p:spPr>
      </p:pic>
      <p:pic>
        <p:nvPicPr>
          <p:cNvPr id="245" name="Google Shape;245;p22"/>
          <p:cNvPicPr preferRelativeResize="0"/>
          <p:nvPr/>
        </p:nvPicPr>
        <p:blipFill>
          <a:blip r:embed="rId6">
            <a:alphaModFix/>
          </a:blip>
          <a:stretch>
            <a:fillRect/>
          </a:stretch>
        </p:blipFill>
        <p:spPr>
          <a:xfrm rot="7608575">
            <a:off x="-840137" y="222790"/>
            <a:ext cx="2096298" cy="2038970"/>
          </a:xfrm>
          <a:prstGeom prst="rect">
            <a:avLst/>
          </a:prstGeom>
          <a:noFill/>
          <a:ln>
            <a:noFill/>
          </a:ln>
        </p:spPr>
      </p:pic>
      <p:pic>
        <p:nvPicPr>
          <p:cNvPr id="246" name="Google Shape;246;p22"/>
          <p:cNvPicPr preferRelativeResize="0"/>
          <p:nvPr/>
        </p:nvPicPr>
        <p:blipFill>
          <a:blip r:embed="rId7">
            <a:alphaModFix/>
          </a:blip>
          <a:stretch>
            <a:fillRect/>
          </a:stretch>
        </p:blipFill>
        <p:spPr>
          <a:xfrm rot="6442422">
            <a:off x="8180472" y="3958003"/>
            <a:ext cx="1222557" cy="1142622"/>
          </a:xfrm>
          <a:prstGeom prst="rect">
            <a:avLst/>
          </a:prstGeom>
          <a:noFill/>
          <a:ln>
            <a:noFill/>
          </a:ln>
        </p:spPr>
      </p:pic>
      <p:pic>
        <p:nvPicPr>
          <p:cNvPr id="247" name="Google Shape;247;p22"/>
          <p:cNvPicPr preferRelativeResize="0"/>
          <p:nvPr/>
        </p:nvPicPr>
        <p:blipFill>
          <a:blip r:embed="rId8">
            <a:alphaModFix/>
          </a:blip>
          <a:stretch>
            <a:fillRect/>
          </a:stretch>
        </p:blipFill>
        <p:spPr>
          <a:xfrm rot="-457984">
            <a:off x="905255" y="-90317"/>
            <a:ext cx="1088839" cy="412155"/>
          </a:xfrm>
          <a:prstGeom prst="rect">
            <a:avLst/>
          </a:prstGeom>
          <a:noFill/>
          <a:ln>
            <a:noFill/>
          </a:ln>
        </p:spPr>
      </p:pic>
      <p:sp>
        <p:nvSpPr>
          <p:cNvPr id="248" name="Google Shape;24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49" name="Shape 249"/>
        <p:cNvGrpSpPr/>
        <p:nvPr/>
      </p:nvGrpSpPr>
      <p:grpSpPr>
        <a:xfrm>
          <a:off x="0" y="0"/>
          <a:ext cx="0" cy="0"/>
          <a:chOff x="0" y="0"/>
          <a:chExt cx="0" cy="0"/>
        </a:xfrm>
      </p:grpSpPr>
      <p:sp>
        <p:nvSpPr>
          <p:cNvPr id="250" name="Google Shape;25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51" name="Google Shape;251;p23"/>
          <p:cNvSpPr txBox="1"/>
          <p:nvPr>
            <p:ph idx="1" type="subTitle"/>
          </p:nvPr>
        </p:nvSpPr>
        <p:spPr>
          <a:xfrm>
            <a:off x="801343" y="1898855"/>
            <a:ext cx="2459100" cy="948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2" name="Google Shape;252;p23"/>
          <p:cNvSpPr txBox="1"/>
          <p:nvPr>
            <p:ph idx="2" type="subTitle"/>
          </p:nvPr>
        </p:nvSpPr>
        <p:spPr>
          <a:xfrm>
            <a:off x="3344875" y="1898855"/>
            <a:ext cx="2459100" cy="948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3" name="Google Shape;253;p23"/>
          <p:cNvSpPr txBox="1"/>
          <p:nvPr>
            <p:ph idx="3" type="subTitle"/>
          </p:nvPr>
        </p:nvSpPr>
        <p:spPr>
          <a:xfrm>
            <a:off x="5888407" y="1898855"/>
            <a:ext cx="2454000" cy="948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4" name="Google Shape;254;p23"/>
          <p:cNvSpPr txBox="1"/>
          <p:nvPr>
            <p:ph idx="4" type="subTitle"/>
          </p:nvPr>
        </p:nvSpPr>
        <p:spPr>
          <a:xfrm>
            <a:off x="801343" y="3447292"/>
            <a:ext cx="2459100" cy="948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5" name="Google Shape;255;p23"/>
          <p:cNvSpPr txBox="1"/>
          <p:nvPr>
            <p:ph idx="5" type="subTitle"/>
          </p:nvPr>
        </p:nvSpPr>
        <p:spPr>
          <a:xfrm>
            <a:off x="3342471" y="3447292"/>
            <a:ext cx="2459100" cy="948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6" name="Google Shape;256;p23"/>
          <p:cNvSpPr txBox="1"/>
          <p:nvPr>
            <p:ph idx="6" type="subTitle"/>
          </p:nvPr>
        </p:nvSpPr>
        <p:spPr>
          <a:xfrm>
            <a:off x="5888407" y="3447292"/>
            <a:ext cx="2454000" cy="948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7" name="Google Shape;257;p23"/>
          <p:cNvSpPr txBox="1"/>
          <p:nvPr>
            <p:ph idx="7" type="subTitle"/>
          </p:nvPr>
        </p:nvSpPr>
        <p:spPr>
          <a:xfrm>
            <a:off x="796200" y="1494750"/>
            <a:ext cx="2459100" cy="482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8" name="Google Shape;258;p23"/>
          <p:cNvSpPr txBox="1"/>
          <p:nvPr>
            <p:ph idx="8" type="subTitle"/>
          </p:nvPr>
        </p:nvSpPr>
        <p:spPr>
          <a:xfrm>
            <a:off x="3342480" y="1494750"/>
            <a:ext cx="2459100" cy="482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9" name="Google Shape;259;p23"/>
          <p:cNvSpPr txBox="1"/>
          <p:nvPr>
            <p:ph idx="9" type="subTitle"/>
          </p:nvPr>
        </p:nvSpPr>
        <p:spPr>
          <a:xfrm>
            <a:off x="5893558" y="1494750"/>
            <a:ext cx="2454000" cy="482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23"/>
          <p:cNvSpPr txBox="1"/>
          <p:nvPr>
            <p:ph idx="13" type="subTitle"/>
          </p:nvPr>
        </p:nvSpPr>
        <p:spPr>
          <a:xfrm>
            <a:off x="796544" y="3039135"/>
            <a:ext cx="2459100" cy="482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1" name="Google Shape;261;p23"/>
          <p:cNvSpPr txBox="1"/>
          <p:nvPr>
            <p:ph idx="14" type="subTitle"/>
          </p:nvPr>
        </p:nvSpPr>
        <p:spPr>
          <a:xfrm>
            <a:off x="3342480" y="3039135"/>
            <a:ext cx="2459100" cy="482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2" name="Google Shape;262;p23"/>
          <p:cNvSpPr txBox="1"/>
          <p:nvPr>
            <p:ph idx="15" type="subTitle"/>
          </p:nvPr>
        </p:nvSpPr>
        <p:spPr>
          <a:xfrm>
            <a:off x="5890949" y="3039135"/>
            <a:ext cx="2459100" cy="482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263" name="Google Shape;263;p23"/>
          <p:cNvPicPr preferRelativeResize="0"/>
          <p:nvPr/>
        </p:nvPicPr>
        <p:blipFill>
          <a:blip r:embed="rId2">
            <a:alphaModFix/>
          </a:blip>
          <a:stretch>
            <a:fillRect/>
          </a:stretch>
        </p:blipFill>
        <p:spPr>
          <a:xfrm rot="10800000">
            <a:off x="4704425" y="-478025"/>
            <a:ext cx="4851825" cy="3901825"/>
          </a:xfrm>
          <a:prstGeom prst="rect">
            <a:avLst/>
          </a:prstGeom>
          <a:noFill/>
          <a:ln>
            <a:noFill/>
          </a:ln>
        </p:spPr>
      </p:pic>
      <p:pic>
        <p:nvPicPr>
          <p:cNvPr id="264" name="Google Shape;264;p23"/>
          <p:cNvPicPr preferRelativeResize="0"/>
          <p:nvPr/>
        </p:nvPicPr>
        <p:blipFill>
          <a:blip r:embed="rId3">
            <a:alphaModFix/>
          </a:blip>
          <a:stretch>
            <a:fillRect/>
          </a:stretch>
        </p:blipFill>
        <p:spPr>
          <a:xfrm rot="10800000">
            <a:off x="-389277" y="2284950"/>
            <a:ext cx="3560402" cy="3127526"/>
          </a:xfrm>
          <a:prstGeom prst="rect">
            <a:avLst/>
          </a:prstGeom>
          <a:noFill/>
          <a:ln>
            <a:noFill/>
          </a:ln>
        </p:spPr>
      </p:pic>
      <p:pic>
        <p:nvPicPr>
          <p:cNvPr id="265" name="Google Shape;265;p23"/>
          <p:cNvPicPr preferRelativeResize="0"/>
          <p:nvPr/>
        </p:nvPicPr>
        <p:blipFill>
          <a:blip r:embed="rId4">
            <a:alphaModFix amt="20000"/>
          </a:blip>
          <a:stretch>
            <a:fillRect/>
          </a:stretch>
        </p:blipFill>
        <p:spPr>
          <a:xfrm>
            <a:off x="7960437" y="3963725"/>
            <a:ext cx="2701601" cy="2091723"/>
          </a:xfrm>
          <a:prstGeom prst="rect">
            <a:avLst/>
          </a:prstGeom>
          <a:noFill/>
          <a:ln>
            <a:noFill/>
          </a:ln>
        </p:spPr>
      </p:pic>
      <p:pic>
        <p:nvPicPr>
          <p:cNvPr id="266" name="Google Shape;266;p23"/>
          <p:cNvPicPr preferRelativeResize="0"/>
          <p:nvPr/>
        </p:nvPicPr>
        <p:blipFill>
          <a:blip r:embed="rId5">
            <a:alphaModFix amt="20000"/>
          </a:blip>
          <a:stretch>
            <a:fillRect/>
          </a:stretch>
        </p:blipFill>
        <p:spPr>
          <a:xfrm rot="-7389425">
            <a:off x="-826933" y="-864651"/>
            <a:ext cx="1787064" cy="2091724"/>
          </a:xfrm>
          <a:prstGeom prst="rect">
            <a:avLst/>
          </a:prstGeom>
          <a:noFill/>
          <a:ln>
            <a:noFill/>
          </a:ln>
        </p:spPr>
      </p:pic>
      <p:pic>
        <p:nvPicPr>
          <p:cNvPr id="267" name="Google Shape;267;p23"/>
          <p:cNvPicPr preferRelativeResize="0"/>
          <p:nvPr/>
        </p:nvPicPr>
        <p:blipFill>
          <a:blip r:embed="rId6">
            <a:alphaModFix/>
          </a:blip>
          <a:stretch>
            <a:fillRect/>
          </a:stretch>
        </p:blipFill>
        <p:spPr>
          <a:xfrm rot="1276475">
            <a:off x="8095245" y="239299"/>
            <a:ext cx="1453606" cy="716502"/>
          </a:xfrm>
          <a:prstGeom prst="rect">
            <a:avLst/>
          </a:prstGeom>
          <a:noFill/>
          <a:ln>
            <a:noFill/>
          </a:ln>
        </p:spPr>
      </p:pic>
      <p:pic>
        <p:nvPicPr>
          <p:cNvPr id="268" name="Google Shape;268;p23"/>
          <p:cNvPicPr preferRelativeResize="0"/>
          <p:nvPr/>
        </p:nvPicPr>
        <p:blipFill>
          <a:blip r:embed="rId7">
            <a:alphaModFix/>
          </a:blip>
          <a:stretch>
            <a:fillRect/>
          </a:stretch>
        </p:blipFill>
        <p:spPr>
          <a:xfrm rot="-3990761">
            <a:off x="-429126" y="3343514"/>
            <a:ext cx="1438604" cy="1766299"/>
          </a:xfrm>
          <a:prstGeom prst="rect">
            <a:avLst/>
          </a:prstGeom>
          <a:noFill/>
          <a:ln>
            <a:noFill/>
          </a:ln>
        </p:spPr>
      </p:pic>
      <p:pic>
        <p:nvPicPr>
          <p:cNvPr id="269" name="Google Shape;269;p23"/>
          <p:cNvPicPr preferRelativeResize="0"/>
          <p:nvPr/>
        </p:nvPicPr>
        <p:blipFill>
          <a:blip r:embed="rId8">
            <a:alphaModFix/>
          </a:blip>
          <a:stretch>
            <a:fillRect/>
          </a:stretch>
        </p:blipFill>
        <p:spPr>
          <a:xfrm rot="6538246">
            <a:off x="8376601" y="1177348"/>
            <a:ext cx="912773" cy="964804"/>
          </a:xfrm>
          <a:prstGeom prst="rect">
            <a:avLst/>
          </a:prstGeom>
          <a:noFill/>
          <a:ln>
            <a:noFill/>
          </a:ln>
        </p:spPr>
      </p:pic>
      <p:sp>
        <p:nvSpPr>
          <p:cNvPr id="270" name="Google Shape;27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71" name="Shape 271"/>
        <p:cNvGrpSpPr/>
        <p:nvPr/>
      </p:nvGrpSpPr>
      <p:grpSpPr>
        <a:xfrm>
          <a:off x="0" y="0"/>
          <a:ext cx="0" cy="0"/>
          <a:chOff x="0" y="0"/>
          <a:chExt cx="0" cy="0"/>
        </a:xfrm>
      </p:grpSpPr>
      <p:sp>
        <p:nvSpPr>
          <p:cNvPr id="272" name="Google Shape;272;p24"/>
          <p:cNvSpPr txBox="1"/>
          <p:nvPr>
            <p:ph type="ctrTitle"/>
          </p:nvPr>
        </p:nvSpPr>
        <p:spPr>
          <a:xfrm>
            <a:off x="943350" y="535000"/>
            <a:ext cx="4379400" cy="1056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3" name="Google Shape;273;p24"/>
          <p:cNvSpPr txBox="1"/>
          <p:nvPr>
            <p:ph idx="1" type="subTitle"/>
          </p:nvPr>
        </p:nvSpPr>
        <p:spPr>
          <a:xfrm>
            <a:off x="943450" y="1700400"/>
            <a:ext cx="4379400" cy="11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274" name="Google Shape;274;p24"/>
          <p:cNvPicPr preferRelativeResize="0"/>
          <p:nvPr/>
        </p:nvPicPr>
        <p:blipFill>
          <a:blip r:embed="rId2">
            <a:alphaModFix/>
          </a:blip>
          <a:stretch>
            <a:fillRect/>
          </a:stretch>
        </p:blipFill>
        <p:spPr>
          <a:xfrm flipH="1" rot="-5400000">
            <a:off x="-237583" y="-176837"/>
            <a:ext cx="3122345" cy="3093373"/>
          </a:xfrm>
          <a:prstGeom prst="rect">
            <a:avLst/>
          </a:prstGeom>
          <a:noFill/>
          <a:ln>
            <a:noFill/>
          </a:ln>
        </p:spPr>
      </p:pic>
      <p:pic>
        <p:nvPicPr>
          <p:cNvPr id="275" name="Google Shape;275;p24"/>
          <p:cNvPicPr preferRelativeResize="0"/>
          <p:nvPr/>
        </p:nvPicPr>
        <p:blipFill>
          <a:blip r:embed="rId3">
            <a:alphaModFix/>
          </a:blip>
          <a:stretch>
            <a:fillRect/>
          </a:stretch>
        </p:blipFill>
        <p:spPr>
          <a:xfrm flipH="1" rot="-5400000">
            <a:off x="6280574" y="2752451"/>
            <a:ext cx="3202652" cy="2816399"/>
          </a:xfrm>
          <a:prstGeom prst="rect">
            <a:avLst/>
          </a:prstGeom>
          <a:noFill/>
          <a:ln>
            <a:noFill/>
          </a:ln>
        </p:spPr>
      </p:pic>
      <p:pic>
        <p:nvPicPr>
          <p:cNvPr id="276" name="Google Shape;276;p24"/>
          <p:cNvPicPr preferRelativeResize="0"/>
          <p:nvPr/>
        </p:nvPicPr>
        <p:blipFill>
          <a:blip r:embed="rId4">
            <a:alphaModFix amt="20000"/>
          </a:blip>
          <a:stretch>
            <a:fillRect/>
          </a:stretch>
        </p:blipFill>
        <p:spPr>
          <a:xfrm rot="-1653161">
            <a:off x="-1078079" y="3703128"/>
            <a:ext cx="2391988" cy="2169364"/>
          </a:xfrm>
          <a:prstGeom prst="rect">
            <a:avLst/>
          </a:prstGeom>
          <a:noFill/>
          <a:ln>
            <a:noFill/>
          </a:ln>
        </p:spPr>
      </p:pic>
      <p:pic>
        <p:nvPicPr>
          <p:cNvPr id="277" name="Google Shape;277;p24"/>
          <p:cNvPicPr preferRelativeResize="0"/>
          <p:nvPr/>
        </p:nvPicPr>
        <p:blipFill>
          <a:blip r:embed="rId5">
            <a:alphaModFix amt="20000"/>
          </a:blip>
          <a:stretch>
            <a:fillRect/>
          </a:stretch>
        </p:blipFill>
        <p:spPr>
          <a:xfrm rot="1741170">
            <a:off x="7991049" y="-973028"/>
            <a:ext cx="1827431" cy="2091726"/>
          </a:xfrm>
          <a:prstGeom prst="rect">
            <a:avLst/>
          </a:prstGeom>
          <a:noFill/>
          <a:ln>
            <a:noFill/>
          </a:ln>
        </p:spPr>
      </p:pic>
      <p:pic>
        <p:nvPicPr>
          <p:cNvPr id="278" name="Google Shape;278;p24"/>
          <p:cNvPicPr preferRelativeResize="0"/>
          <p:nvPr/>
        </p:nvPicPr>
        <p:blipFill>
          <a:blip r:embed="rId6">
            <a:alphaModFix/>
          </a:blip>
          <a:stretch>
            <a:fillRect/>
          </a:stretch>
        </p:blipFill>
        <p:spPr>
          <a:xfrm flipH="1" rot="4398252">
            <a:off x="8051055" y="3507938"/>
            <a:ext cx="917791" cy="2201117"/>
          </a:xfrm>
          <a:prstGeom prst="rect">
            <a:avLst/>
          </a:prstGeom>
          <a:noFill/>
          <a:ln>
            <a:noFill/>
          </a:ln>
        </p:spPr>
      </p:pic>
      <p:pic>
        <p:nvPicPr>
          <p:cNvPr id="279" name="Google Shape;279;p24"/>
          <p:cNvPicPr preferRelativeResize="0"/>
          <p:nvPr/>
        </p:nvPicPr>
        <p:blipFill>
          <a:blip r:embed="rId7">
            <a:alphaModFix/>
          </a:blip>
          <a:stretch>
            <a:fillRect/>
          </a:stretch>
        </p:blipFill>
        <p:spPr>
          <a:xfrm flipH="1" rot="10800000">
            <a:off x="8488949" y="2998691"/>
            <a:ext cx="836930" cy="1060956"/>
          </a:xfrm>
          <a:prstGeom prst="rect">
            <a:avLst/>
          </a:prstGeom>
          <a:noFill/>
          <a:ln>
            <a:noFill/>
          </a:ln>
        </p:spPr>
      </p:pic>
      <p:pic>
        <p:nvPicPr>
          <p:cNvPr id="280" name="Google Shape;280;p24"/>
          <p:cNvPicPr preferRelativeResize="0"/>
          <p:nvPr/>
        </p:nvPicPr>
        <p:blipFill>
          <a:blip r:embed="rId8">
            <a:alphaModFix/>
          </a:blip>
          <a:stretch>
            <a:fillRect/>
          </a:stretch>
        </p:blipFill>
        <p:spPr>
          <a:xfrm flipH="1" rot="5663377">
            <a:off x="1222730" y="-369041"/>
            <a:ext cx="347398" cy="1060955"/>
          </a:xfrm>
          <a:prstGeom prst="rect">
            <a:avLst/>
          </a:prstGeom>
          <a:noFill/>
          <a:ln>
            <a:noFill/>
          </a:ln>
        </p:spPr>
      </p:pic>
      <p:pic>
        <p:nvPicPr>
          <p:cNvPr id="281" name="Google Shape;281;p24"/>
          <p:cNvPicPr preferRelativeResize="0"/>
          <p:nvPr/>
        </p:nvPicPr>
        <p:blipFill>
          <a:blip r:embed="rId9">
            <a:alphaModFix/>
          </a:blip>
          <a:stretch>
            <a:fillRect/>
          </a:stretch>
        </p:blipFill>
        <p:spPr>
          <a:xfrm flipH="1" rot="-281383">
            <a:off x="-155285" y="489537"/>
            <a:ext cx="1156692" cy="1649548"/>
          </a:xfrm>
          <a:prstGeom prst="rect">
            <a:avLst/>
          </a:prstGeom>
          <a:noFill/>
          <a:ln>
            <a:noFill/>
          </a:ln>
        </p:spPr>
      </p:pic>
      <p:sp>
        <p:nvSpPr>
          <p:cNvPr id="282" name="Google Shape;282;p24"/>
          <p:cNvSpPr txBox="1"/>
          <p:nvPr/>
        </p:nvSpPr>
        <p:spPr>
          <a:xfrm>
            <a:off x="786050" y="3670913"/>
            <a:ext cx="4379400" cy="43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10">
                  <a:extLst>
                    <a:ext uri="{A12FA001-AC4F-418D-AE19-62706E023703}">
                      <ahyp:hlinkClr val="tx"/>
                    </a:ext>
                  </a:extLst>
                </a:hlinkClick>
              </a:rPr>
              <a:t>Slidesgo</a:t>
            </a:r>
            <a:r>
              <a:rPr lang="en" sz="1000" u="sng">
                <a:solidFill>
                  <a:schemeClr val="dk1"/>
                </a:solidFill>
                <a:latin typeface="Open Sans"/>
                <a:ea typeface="Open Sans"/>
                <a:cs typeface="Open Sans"/>
                <a:sym typeface="Open Sans"/>
              </a:rPr>
              <a:t>,</a:t>
            </a:r>
            <a:r>
              <a:rPr lang="en" sz="1000">
                <a:solidFill>
                  <a:schemeClr val="dk1"/>
                </a:solidFill>
                <a:latin typeface="Open Sans"/>
                <a:ea typeface="Open Sans"/>
                <a:cs typeface="Open Sans"/>
                <a:sym typeface="Open Sans"/>
              </a:rPr>
              <a:t> including icons by </a:t>
            </a:r>
            <a:r>
              <a:rPr b="1" lang="en" sz="1000" u="sng">
                <a:solidFill>
                  <a:schemeClr val="dk1"/>
                </a:solidFill>
                <a:latin typeface="Open Sans"/>
                <a:ea typeface="Open Sans"/>
                <a:cs typeface="Open Sans"/>
                <a:sym typeface="Open Sans"/>
                <a:hlinkClick r:id="rId11">
                  <a:extLst>
                    <a:ext uri="{A12FA001-AC4F-418D-AE19-62706E023703}">
                      <ahyp:hlinkClr val="tx"/>
                    </a:ext>
                  </a:extLst>
                </a:hlinkClick>
              </a:rPr>
              <a:t>Flaticon</a:t>
            </a:r>
            <a:r>
              <a:rPr lang="en" sz="1000" u="sng">
                <a:solidFill>
                  <a:schemeClr val="dk1"/>
                </a:solidFill>
                <a:latin typeface="Open Sans"/>
                <a:ea typeface="Open Sans"/>
                <a:cs typeface="Open Sans"/>
                <a:sym typeface="Open Sans"/>
              </a:rPr>
              <a:t>,</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12">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sp>
        <p:nvSpPr>
          <p:cNvPr id="283" name="Google Shape;28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84" name="Shape 284"/>
        <p:cNvGrpSpPr/>
        <p:nvPr/>
      </p:nvGrpSpPr>
      <p:grpSpPr>
        <a:xfrm>
          <a:off x="0" y="0"/>
          <a:ext cx="0" cy="0"/>
          <a:chOff x="0" y="0"/>
          <a:chExt cx="0" cy="0"/>
        </a:xfrm>
      </p:grpSpPr>
      <p:pic>
        <p:nvPicPr>
          <p:cNvPr id="285" name="Google Shape;285;p25"/>
          <p:cNvPicPr preferRelativeResize="0"/>
          <p:nvPr/>
        </p:nvPicPr>
        <p:blipFill>
          <a:blip r:embed="rId2">
            <a:alphaModFix/>
          </a:blip>
          <a:stretch>
            <a:fillRect/>
          </a:stretch>
        </p:blipFill>
        <p:spPr>
          <a:xfrm>
            <a:off x="-179508" y="-441174"/>
            <a:ext cx="3122345" cy="3093373"/>
          </a:xfrm>
          <a:prstGeom prst="rect">
            <a:avLst/>
          </a:prstGeom>
          <a:noFill/>
          <a:ln>
            <a:noFill/>
          </a:ln>
        </p:spPr>
      </p:pic>
      <p:pic>
        <p:nvPicPr>
          <p:cNvPr id="286" name="Google Shape;286;p25"/>
          <p:cNvPicPr preferRelativeResize="0"/>
          <p:nvPr/>
        </p:nvPicPr>
        <p:blipFill>
          <a:blip r:embed="rId3">
            <a:alphaModFix/>
          </a:blip>
          <a:stretch>
            <a:fillRect/>
          </a:stretch>
        </p:blipFill>
        <p:spPr>
          <a:xfrm>
            <a:off x="6460828" y="2447601"/>
            <a:ext cx="3517624" cy="3093375"/>
          </a:xfrm>
          <a:prstGeom prst="rect">
            <a:avLst/>
          </a:prstGeom>
          <a:noFill/>
          <a:ln>
            <a:noFill/>
          </a:ln>
        </p:spPr>
      </p:pic>
      <p:pic>
        <p:nvPicPr>
          <p:cNvPr id="287" name="Google Shape;287;p25"/>
          <p:cNvPicPr preferRelativeResize="0"/>
          <p:nvPr/>
        </p:nvPicPr>
        <p:blipFill>
          <a:blip r:embed="rId4">
            <a:alphaModFix amt="15000"/>
          </a:blip>
          <a:stretch>
            <a:fillRect/>
          </a:stretch>
        </p:blipFill>
        <p:spPr>
          <a:xfrm>
            <a:off x="-745250" y="3922652"/>
            <a:ext cx="2169704" cy="1967770"/>
          </a:xfrm>
          <a:prstGeom prst="rect">
            <a:avLst/>
          </a:prstGeom>
          <a:noFill/>
          <a:ln>
            <a:noFill/>
          </a:ln>
        </p:spPr>
      </p:pic>
      <p:pic>
        <p:nvPicPr>
          <p:cNvPr id="288" name="Google Shape;288;p25"/>
          <p:cNvPicPr preferRelativeResize="0"/>
          <p:nvPr/>
        </p:nvPicPr>
        <p:blipFill>
          <a:blip r:embed="rId5">
            <a:alphaModFix amt="15000"/>
          </a:blip>
          <a:stretch>
            <a:fillRect/>
          </a:stretch>
        </p:blipFill>
        <p:spPr>
          <a:xfrm>
            <a:off x="8428897" y="-655575"/>
            <a:ext cx="1827431" cy="2091725"/>
          </a:xfrm>
          <a:prstGeom prst="rect">
            <a:avLst/>
          </a:prstGeom>
          <a:noFill/>
          <a:ln>
            <a:noFill/>
          </a:ln>
        </p:spPr>
      </p:pic>
      <p:pic>
        <p:nvPicPr>
          <p:cNvPr id="289" name="Google Shape;289;p25"/>
          <p:cNvPicPr preferRelativeResize="0"/>
          <p:nvPr/>
        </p:nvPicPr>
        <p:blipFill>
          <a:blip r:embed="rId6">
            <a:alphaModFix/>
          </a:blip>
          <a:stretch>
            <a:fillRect/>
          </a:stretch>
        </p:blipFill>
        <p:spPr>
          <a:xfrm rot="2997513">
            <a:off x="62525" y="172775"/>
            <a:ext cx="1063425" cy="926024"/>
          </a:xfrm>
          <a:prstGeom prst="rect">
            <a:avLst/>
          </a:prstGeom>
          <a:noFill/>
          <a:ln>
            <a:noFill/>
          </a:ln>
        </p:spPr>
      </p:pic>
      <p:pic>
        <p:nvPicPr>
          <p:cNvPr id="290" name="Google Shape;290;p25"/>
          <p:cNvPicPr preferRelativeResize="0"/>
          <p:nvPr/>
        </p:nvPicPr>
        <p:blipFill>
          <a:blip r:embed="rId7">
            <a:alphaModFix/>
          </a:blip>
          <a:stretch>
            <a:fillRect/>
          </a:stretch>
        </p:blipFill>
        <p:spPr>
          <a:xfrm>
            <a:off x="-105278" y="1211426"/>
            <a:ext cx="801175" cy="846849"/>
          </a:xfrm>
          <a:prstGeom prst="rect">
            <a:avLst/>
          </a:prstGeom>
          <a:noFill/>
          <a:ln>
            <a:noFill/>
          </a:ln>
        </p:spPr>
      </p:pic>
      <p:pic>
        <p:nvPicPr>
          <p:cNvPr id="291" name="Google Shape;291;p25"/>
          <p:cNvPicPr preferRelativeResize="0"/>
          <p:nvPr/>
        </p:nvPicPr>
        <p:blipFill>
          <a:blip r:embed="rId8">
            <a:alphaModFix/>
          </a:blip>
          <a:stretch>
            <a:fillRect/>
          </a:stretch>
        </p:blipFill>
        <p:spPr>
          <a:xfrm rot="-1859432">
            <a:off x="7821936" y="4065396"/>
            <a:ext cx="1266576" cy="1338058"/>
          </a:xfrm>
          <a:prstGeom prst="rect">
            <a:avLst/>
          </a:prstGeom>
          <a:noFill/>
          <a:ln>
            <a:noFill/>
          </a:ln>
        </p:spPr>
      </p:pic>
      <p:pic>
        <p:nvPicPr>
          <p:cNvPr id="292" name="Google Shape;292;p25"/>
          <p:cNvPicPr preferRelativeResize="0"/>
          <p:nvPr/>
        </p:nvPicPr>
        <p:blipFill>
          <a:blip r:embed="rId9">
            <a:alphaModFix/>
          </a:blip>
          <a:stretch>
            <a:fillRect/>
          </a:stretch>
        </p:blipFill>
        <p:spPr>
          <a:xfrm>
            <a:off x="8674551" y="3378329"/>
            <a:ext cx="668038" cy="846849"/>
          </a:xfrm>
          <a:prstGeom prst="rect">
            <a:avLst/>
          </a:prstGeom>
          <a:noFill/>
          <a:ln>
            <a:noFill/>
          </a:ln>
        </p:spPr>
      </p:pic>
      <p:sp>
        <p:nvSpPr>
          <p:cNvPr id="293" name="Google Shape;29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300"/>
              <a:buNone/>
              <a:defRPr/>
            </a:lvl1pPr>
            <a:lvl2pPr lvl="1" rtl="0">
              <a:lnSpc>
                <a:spcPct val="100000"/>
              </a:lnSpc>
              <a:spcBef>
                <a:spcPts val="0"/>
              </a:spcBef>
              <a:spcAft>
                <a:spcPts val="0"/>
              </a:spcAft>
              <a:buSzPts val="3300"/>
              <a:buNone/>
              <a:defRPr/>
            </a:lvl2pPr>
            <a:lvl3pPr lvl="2" rtl="0">
              <a:lnSpc>
                <a:spcPct val="100000"/>
              </a:lnSpc>
              <a:spcBef>
                <a:spcPts val="0"/>
              </a:spcBef>
              <a:spcAft>
                <a:spcPts val="0"/>
              </a:spcAft>
              <a:buSzPts val="3300"/>
              <a:buNone/>
              <a:defRPr/>
            </a:lvl3pPr>
            <a:lvl4pPr lvl="3" rtl="0">
              <a:lnSpc>
                <a:spcPct val="100000"/>
              </a:lnSpc>
              <a:spcBef>
                <a:spcPts val="0"/>
              </a:spcBef>
              <a:spcAft>
                <a:spcPts val="0"/>
              </a:spcAft>
              <a:buSzPts val="3300"/>
              <a:buNone/>
              <a:defRPr/>
            </a:lvl4pPr>
            <a:lvl5pPr lvl="4" rtl="0">
              <a:lnSpc>
                <a:spcPct val="100000"/>
              </a:lnSpc>
              <a:spcBef>
                <a:spcPts val="0"/>
              </a:spcBef>
              <a:spcAft>
                <a:spcPts val="0"/>
              </a:spcAft>
              <a:buSzPts val="3300"/>
              <a:buNone/>
              <a:defRPr/>
            </a:lvl5pPr>
            <a:lvl6pPr lvl="5" rtl="0">
              <a:lnSpc>
                <a:spcPct val="100000"/>
              </a:lnSpc>
              <a:spcBef>
                <a:spcPts val="0"/>
              </a:spcBef>
              <a:spcAft>
                <a:spcPts val="0"/>
              </a:spcAft>
              <a:buSzPts val="3300"/>
              <a:buNone/>
              <a:defRPr/>
            </a:lvl6pPr>
            <a:lvl7pPr lvl="6" rtl="0">
              <a:lnSpc>
                <a:spcPct val="100000"/>
              </a:lnSpc>
              <a:spcBef>
                <a:spcPts val="0"/>
              </a:spcBef>
              <a:spcAft>
                <a:spcPts val="0"/>
              </a:spcAft>
              <a:buSzPts val="3300"/>
              <a:buNone/>
              <a:defRPr/>
            </a:lvl7pPr>
            <a:lvl8pPr lvl="7" rtl="0">
              <a:lnSpc>
                <a:spcPct val="100000"/>
              </a:lnSpc>
              <a:spcBef>
                <a:spcPts val="0"/>
              </a:spcBef>
              <a:spcAft>
                <a:spcPts val="0"/>
              </a:spcAft>
              <a:buSzPts val="3300"/>
              <a:buNone/>
              <a:defRPr/>
            </a:lvl8pPr>
            <a:lvl9pPr lvl="8" rtl="0">
              <a:lnSpc>
                <a:spcPct val="100000"/>
              </a:lnSpc>
              <a:spcBef>
                <a:spcPts val="0"/>
              </a:spcBef>
              <a:spcAft>
                <a:spcPts val="0"/>
              </a:spcAft>
              <a:buSzPts val="3300"/>
              <a:buNone/>
              <a:defRPr/>
            </a:lvl9pPr>
          </a:lstStyle>
          <a:p/>
        </p:txBody>
      </p:sp>
      <p:sp>
        <p:nvSpPr>
          <p:cNvPr id="34" name="Google Shape;34;p4"/>
          <p:cNvSpPr txBox="1"/>
          <p:nvPr>
            <p:ph idx="1" type="body"/>
          </p:nvPr>
        </p:nvSpPr>
        <p:spPr>
          <a:xfrm>
            <a:off x="720000" y="1152475"/>
            <a:ext cx="2704800" cy="2170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pic>
        <p:nvPicPr>
          <p:cNvPr id="35" name="Google Shape;35;p4"/>
          <p:cNvPicPr preferRelativeResize="0"/>
          <p:nvPr/>
        </p:nvPicPr>
        <p:blipFill>
          <a:blip r:embed="rId2">
            <a:alphaModFix/>
          </a:blip>
          <a:stretch>
            <a:fillRect/>
          </a:stretch>
        </p:blipFill>
        <p:spPr>
          <a:xfrm>
            <a:off x="-179508" y="-441174"/>
            <a:ext cx="3122345" cy="3093373"/>
          </a:xfrm>
          <a:prstGeom prst="rect">
            <a:avLst/>
          </a:prstGeom>
          <a:noFill/>
          <a:ln>
            <a:noFill/>
          </a:ln>
        </p:spPr>
      </p:pic>
      <p:pic>
        <p:nvPicPr>
          <p:cNvPr id="36" name="Google Shape;36;p4"/>
          <p:cNvPicPr preferRelativeResize="0"/>
          <p:nvPr/>
        </p:nvPicPr>
        <p:blipFill>
          <a:blip r:embed="rId3">
            <a:alphaModFix/>
          </a:blip>
          <a:stretch>
            <a:fillRect/>
          </a:stretch>
        </p:blipFill>
        <p:spPr>
          <a:xfrm>
            <a:off x="6460828" y="2447601"/>
            <a:ext cx="3517624" cy="3093375"/>
          </a:xfrm>
          <a:prstGeom prst="rect">
            <a:avLst/>
          </a:prstGeom>
          <a:noFill/>
          <a:ln>
            <a:noFill/>
          </a:ln>
        </p:spPr>
      </p:pic>
      <p:pic>
        <p:nvPicPr>
          <p:cNvPr id="37" name="Google Shape;37;p4"/>
          <p:cNvPicPr preferRelativeResize="0"/>
          <p:nvPr/>
        </p:nvPicPr>
        <p:blipFill>
          <a:blip r:embed="rId4">
            <a:alphaModFix amt="20000"/>
          </a:blip>
          <a:stretch>
            <a:fillRect/>
          </a:stretch>
        </p:blipFill>
        <p:spPr>
          <a:xfrm>
            <a:off x="8173698" y="-911875"/>
            <a:ext cx="1889979" cy="2091724"/>
          </a:xfrm>
          <a:prstGeom prst="rect">
            <a:avLst/>
          </a:prstGeom>
          <a:noFill/>
          <a:ln>
            <a:noFill/>
          </a:ln>
        </p:spPr>
      </p:pic>
      <p:pic>
        <p:nvPicPr>
          <p:cNvPr id="38" name="Google Shape;38;p4"/>
          <p:cNvPicPr preferRelativeResize="0"/>
          <p:nvPr/>
        </p:nvPicPr>
        <p:blipFill>
          <a:blip r:embed="rId5">
            <a:alphaModFix amt="20000"/>
          </a:blip>
          <a:stretch>
            <a:fillRect/>
          </a:stretch>
        </p:blipFill>
        <p:spPr>
          <a:xfrm rot="8268978">
            <a:off x="-501567" y="3937502"/>
            <a:ext cx="1362992" cy="1667718"/>
          </a:xfrm>
          <a:prstGeom prst="rect">
            <a:avLst/>
          </a:prstGeom>
          <a:noFill/>
          <a:ln>
            <a:noFill/>
          </a:ln>
        </p:spPr>
      </p:pic>
      <p:sp>
        <p:nvSpPr>
          <p:cNvPr id="39" name="Google Shape;3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txBox="1"/>
          <p:nvPr>
            <p:ph idx="1" type="subTitle"/>
          </p:nvPr>
        </p:nvSpPr>
        <p:spPr>
          <a:xfrm>
            <a:off x="1290775" y="1823475"/>
            <a:ext cx="2907600" cy="491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 name="Google Shape;42;p5"/>
          <p:cNvSpPr txBox="1"/>
          <p:nvPr>
            <p:ph idx="2" type="subTitle"/>
          </p:nvPr>
        </p:nvSpPr>
        <p:spPr>
          <a:xfrm>
            <a:off x="4945650" y="1823475"/>
            <a:ext cx="2907600" cy="49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Della Respira"/>
                <a:ea typeface="Della Respira"/>
                <a:cs typeface="Della Respira"/>
                <a:sym typeface="Della Respir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3" name="Google Shape;43;p5"/>
          <p:cNvSpPr txBox="1"/>
          <p:nvPr>
            <p:ph idx="3" type="subTitle"/>
          </p:nvPr>
        </p:nvSpPr>
        <p:spPr>
          <a:xfrm>
            <a:off x="1290775" y="2238975"/>
            <a:ext cx="2907600" cy="178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idx="4" type="subTitle"/>
          </p:nvPr>
        </p:nvSpPr>
        <p:spPr>
          <a:xfrm>
            <a:off x="4945650" y="2238975"/>
            <a:ext cx="2907600" cy="178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pic>
        <p:nvPicPr>
          <p:cNvPr id="46" name="Google Shape;46;p5"/>
          <p:cNvPicPr preferRelativeResize="0"/>
          <p:nvPr/>
        </p:nvPicPr>
        <p:blipFill>
          <a:blip r:embed="rId2">
            <a:alphaModFix/>
          </a:blip>
          <a:stretch>
            <a:fillRect/>
          </a:stretch>
        </p:blipFill>
        <p:spPr>
          <a:xfrm>
            <a:off x="-179508" y="-441174"/>
            <a:ext cx="3122345" cy="3093373"/>
          </a:xfrm>
          <a:prstGeom prst="rect">
            <a:avLst/>
          </a:prstGeom>
          <a:noFill/>
          <a:ln>
            <a:noFill/>
          </a:ln>
        </p:spPr>
      </p:pic>
      <p:pic>
        <p:nvPicPr>
          <p:cNvPr id="47" name="Google Shape;47;p5"/>
          <p:cNvPicPr preferRelativeResize="0"/>
          <p:nvPr/>
        </p:nvPicPr>
        <p:blipFill>
          <a:blip r:embed="rId3">
            <a:alphaModFix/>
          </a:blip>
          <a:stretch>
            <a:fillRect/>
          </a:stretch>
        </p:blipFill>
        <p:spPr>
          <a:xfrm>
            <a:off x="6460828" y="2447601"/>
            <a:ext cx="3517624" cy="3093375"/>
          </a:xfrm>
          <a:prstGeom prst="rect">
            <a:avLst/>
          </a:prstGeom>
          <a:noFill/>
          <a:ln>
            <a:noFill/>
          </a:ln>
        </p:spPr>
      </p:pic>
      <p:pic>
        <p:nvPicPr>
          <p:cNvPr id="48" name="Google Shape;48;p5"/>
          <p:cNvPicPr preferRelativeResize="0"/>
          <p:nvPr/>
        </p:nvPicPr>
        <p:blipFill>
          <a:blip r:embed="rId4">
            <a:alphaModFix amt="15000"/>
          </a:blip>
          <a:stretch>
            <a:fillRect/>
          </a:stretch>
        </p:blipFill>
        <p:spPr>
          <a:xfrm>
            <a:off x="-745250" y="3922652"/>
            <a:ext cx="2169704" cy="1967770"/>
          </a:xfrm>
          <a:prstGeom prst="rect">
            <a:avLst/>
          </a:prstGeom>
          <a:noFill/>
          <a:ln>
            <a:noFill/>
          </a:ln>
        </p:spPr>
      </p:pic>
      <p:pic>
        <p:nvPicPr>
          <p:cNvPr id="49" name="Google Shape;49;p5"/>
          <p:cNvPicPr preferRelativeResize="0"/>
          <p:nvPr/>
        </p:nvPicPr>
        <p:blipFill>
          <a:blip r:embed="rId5">
            <a:alphaModFix amt="15000"/>
          </a:blip>
          <a:stretch>
            <a:fillRect/>
          </a:stretch>
        </p:blipFill>
        <p:spPr>
          <a:xfrm>
            <a:off x="8428897" y="-655575"/>
            <a:ext cx="1827431" cy="2091725"/>
          </a:xfrm>
          <a:prstGeom prst="rect">
            <a:avLst/>
          </a:prstGeom>
          <a:noFill/>
          <a:ln>
            <a:noFill/>
          </a:ln>
        </p:spPr>
      </p:pic>
      <p:pic>
        <p:nvPicPr>
          <p:cNvPr id="50" name="Google Shape;50;p5"/>
          <p:cNvPicPr preferRelativeResize="0"/>
          <p:nvPr/>
        </p:nvPicPr>
        <p:blipFill>
          <a:blip r:embed="rId6">
            <a:alphaModFix/>
          </a:blip>
          <a:stretch>
            <a:fillRect/>
          </a:stretch>
        </p:blipFill>
        <p:spPr>
          <a:xfrm rot="2997513">
            <a:off x="62525" y="172775"/>
            <a:ext cx="1063425" cy="926024"/>
          </a:xfrm>
          <a:prstGeom prst="rect">
            <a:avLst/>
          </a:prstGeom>
          <a:noFill/>
          <a:ln>
            <a:noFill/>
          </a:ln>
        </p:spPr>
      </p:pic>
      <p:pic>
        <p:nvPicPr>
          <p:cNvPr id="51" name="Google Shape;51;p5"/>
          <p:cNvPicPr preferRelativeResize="0"/>
          <p:nvPr/>
        </p:nvPicPr>
        <p:blipFill>
          <a:blip r:embed="rId7">
            <a:alphaModFix/>
          </a:blip>
          <a:stretch>
            <a:fillRect/>
          </a:stretch>
        </p:blipFill>
        <p:spPr>
          <a:xfrm>
            <a:off x="-105278" y="1211426"/>
            <a:ext cx="801175" cy="846849"/>
          </a:xfrm>
          <a:prstGeom prst="rect">
            <a:avLst/>
          </a:prstGeom>
          <a:noFill/>
          <a:ln>
            <a:noFill/>
          </a:ln>
        </p:spPr>
      </p:pic>
      <p:pic>
        <p:nvPicPr>
          <p:cNvPr id="52" name="Google Shape;52;p5"/>
          <p:cNvPicPr preferRelativeResize="0"/>
          <p:nvPr/>
        </p:nvPicPr>
        <p:blipFill>
          <a:blip r:embed="rId8">
            <a:alphaModFix/>
          </a:blip>
          <a:stretch>
            <a:fillRect/>
          </a:stretch>
        </p:blipFill>
        <p:spPr>
          <a:xfrm rot="-1859432">
            <a:off x="7821936" y="4065396"/>
            <a:ext cx="1266576" cy="1338058"/>
          </a:xfrm>
          <a:prstGeom prst="rect">
            <a:avLst/>
          </a:prstGeom>
          <a:noFill/>
          <a:ln>
            <a:noFill/>
          </a:ln>
        </p:spPr>
      </p:pic>
      <p:pic>
        <p:nvPicPr>
          <p:cNvPr id="53" name="Google Shape;53;p5"/>
          <p:cNvPicPr preferRelativeResize="0"/>
          <p:nvPr/>
        </p:nvPicPr>
        <p:blipFill>
          <a:blip r:embed="rId9">
            <a:alphaModFix/>
          </a:blip>
          <a:stretch>
            <a:fillRect/>
          </a:stretch>
        </p:blipFill>
        <p:spPr>
          <a:xfrm>
            <a:off x="8674551" y="3378329"/>
            <a:ext cx="668038" cy="846849"/>
          </a:xfrm>
          <a:prstGeom prst="rect">
            <a:avLst/>
          </a:prstGeom>
          <a:noFill/>
          <a:ln>
            <a:noFill/>
          </a:ln>
        </p:spPr>
      </p:pic>
      <p:sp>
        <p:nvSpPr>
          <p:cNvPr id="54" name="Google Shape;5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pic>
        <p:nvPicPr>
          <p:cNvPr id="57" name="Google Shape;57;p6"/>
          <p:cNvPicPr preferRelativeResize="0"/>
          <p:nvPr/>
        </p:nvPicPr>
        <p:blipFill>
          <a:blip r:embed="rId2">
            <a:alphaModFix/>
          </a:blip>
          <a:stretch>
            <a:fillRect/>
          </a:stretch>
        </p:blipFill>
        <p:spPr>
          <a:xfrm>
            <a:off x="-179508" y="-441174"/>
            <a:ext cx="3122345" cy="3093373"/>
          </a:xfrm>
          <a:prstGeom prst="rect">
            <a:avLst/>
          </a:prstGeom>
          <a:noFill/>
          <a:ln>
            <a:noFill/>
          </a:ln>
        </p:spPr>
      </p:pic>
      <p:pic>
        <p:nvPicPr>
          <p:cNvPr id="58" name="Google Shape;58;p6"/>
          <p:cNvPicPr preferRelativeResize="0"/>
          <p:nvPr/>
        </p:nvPicPr>
        <p:blipFill>
          <a:blip r:embed="rId3">
            <a:alphaModFix/>
          </a:blip>
          <a:stretch>
            <a:fillRect/>
          </a:stretch>
        </p:blipFill>
        <p:spPr>
          <a:xfrm>
            <a:off x="6460828" y="2447601"/>
            <a:ext cx="3517624" cy="3093375"/>
          </a:xfrm>
          <a:prstGeom prst="rect">
            <a:avLst/>
          </a:prstGeom>
          <a:noFill/>
          <a:ln>
            <a:noFill/>
          </a:ln>
        </p:spPr>
      </p:pic>
      <p:pic>
        <p:nvPicPr>
          <p:cNvPr id="59" name="Google Shape;59;p6"/>
          <p:cNvPicPr preferRelativeResize="0"/>
          <p:nvPr/>
        </p:nvPicPr>
        <p:blipFill>
          <a:blip r:embed="rId4">
            <a:alphaModFix amt="21000"/>
          </a:blip>
          <a:stretch>
            <a:fillRect/>
          </a:stretch>
        </p:blipFill>
        <p:spPr>
          <a:xfrm rot="-3681611">
            <a:off x="8388306" y="-813922"/>
            <a:ext cx="1362993" cy="1667717"/>
          </a:xfrm>
          <a:prstGeom prst="rect">
            <a:avLst/>
          </a:prstGeom>
          <a:noFill/>
          <a:ln>
            <a:noFill/>
          </a:ln>
        </p:spPr>
      </p:pic>
      <p:pic>
        <p:nvPicPr>
          <p:cNvPr id="60" name="Google Shape;60;p6"/>
          <p:cNvPicPr preferRelativeResize="0"/>
          <p:nvPr/>
        </p:nvPicPr>
        <p:blipFill>
          <a:blip r:embed="rId5">
            <a:alphaModFix amt="21000"/>
          </a:blip>
          <a:stretch>
            <a:fillRect/>
          </a:stretch>
        </p:blipFill>
        <p:spPr>
          <a:xfrm rot="-2332309">
            <a:off x="-878577" y="4004675"/>
            <a:ext cx="1889980" cy="2091724"/>
          </a:xfrm>
          <a:prstGeom prst="rect">
            <a:avLst/>
          </a:prstGeom>
          <a:noFill/>
          <a:ln>
            <a:noFill/>
          </a:ln>
        </p:spPr>
      </p:pic>
      <p:pic>
        <p:nvPicPr>
          <p:cNvPr id="61" name="Google Shape;61;p6"/>
          <p:cNvPicPr preferRelativeResize="0"/>
          <p:nvPr/>
        </p:nvPicPr>
        <p:blipFill>
          <a:blip r:embed="rId6">
            <a:alphaModFix/>
          </a:blip>
          <a:stretch>
            <a:fillRect/>
          </a:stretch>
        </p:blipFill>
        <p:spPr>
          <a:xfrm flipH="1" rot="-8100007">
            <a:off x="-439167" y="115051"/>
            <a:ext cx="1452377" cy="1783207"/>
          </a:xfrm>
          <a:prstGeom prst="rect">
            <a:avLst/>
          </a:prstGeom>
          <a:noFill/>
          <a:ln>
            <a:noFill/>
          </a:ln>
        </p:spPr>
      </p:pic>
      <p:pic>
        <p:nvPicPr>
          <p:cNvPr id="62" name="Google Shape;62;p6"/>
          <p:cNvPicPr preferRelativeResize="0"/>
          <p:nvPr/>
        </p:nvPicPr>
        <p:blipFill>
          <a:blip r:embed="rId7">
            <a:alphaModFix/>
          </a:blip>
          <a:stretch>
            <a:fillRect/>
          </a:stretch>
        </p:blipFill>
        <p:spPr>
          <a:xfrm>
            <a:off x="7944273" y="3407778"/>
            <a:ext cx="2230139" cy="2169149"/>
          </a:xfrm>
          <a:prstGeom prst="rect">
            <a:avLst/>
          </a:prstGeom>
          <a:noFill/>
          <a:ln>
            <a:noFill/>
          </a:ln>
        </p:spPr>
      </p:pic>
      <p:sp>
        <p:nvSpPr>
          <p:cNvPr id="63" name="Google Shape;63;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 name="Shape 64"/>
        <p:cNvGrpSpPr/>
        <p:nvPr/>
      </p:nvGrpSpPr>
      <p:grpSpPr>
        <a:xfrm>
          <a:off x="0" y="0"/>
          <a:ext cx="0" cy="0"/>
          <a:chOff x="0" y="0"/>
          <a:chExt cx="0" cy="0"/>
        </a:xfrm>
      </p:grpSpPr>
      <p:sp>
        <p:nvSpPr>
          <p:cNvPr id="65" name="Google Shape;65;p7"/>
          <p:cNvSpPr txBox="1"/>
          <p:nvPr>
            <p:ph type="title"/>
          </p:nvPr>
        </p:nvSpPr>
        <p:spPr>
          <a:xfrm>
            <a:off x="715100" y="614075"/>
            <a:ext cx="4681500" cy="118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300"/>
              <a:buNone/>
              <a:defRPr/>
            </a:lvl1pPr>
            <a:lvl2pPr lvl="1" rtl="0">
              <a:lnSpc>
                <a:spcPct val="100000"/>
              </a:lnSpc>
              <a:spcBef>
                <a:spcPts val="0"/>
              </a:spcBef>
              <a:spcAft>
                <a:spcPts val="0"/>
              </a:spcAft>
              <a:buSzPts val="3300"/>
              <a:buNone/>
              <a:defRPr/>
            </a:lvl2pPr>
            <a:lvl3pPr lvl="2" rtl="0">
              <a:lnSpc>
                <a:spcPct val="100000"/>
              </a:lnSpc>
              <a:spcBef>
                <a:spcPts val="0"/>
              </a:spcBef>
              <a:spcAft>
                <a:spcPts val="0"/>
              </a:spcAft>
              <a:buSzPts val="3300"/>
              <a:buNone/>
              <a:defRPr/>
            </a:lvl3pPr>
            <a:lvl4pPr lvl="3" rtl="0">
              <a:lnSpc>
                <a:spcPct val="100000"/>
              </a:lnSpc>
              <a:spcBef>
                <a:spcPts val="0"/>
              </a:spcBef>
              <a:spcAft>
                <a:spcPts val="0"/>
              </a:spcAft>
              <a:buSzPts val="3300"/>
              <a:buNone/>
              <a:defRPr/>
            </a:lvl4pPr>
            <a:lvl5pPr lvl="4" rtl="0">
              <a:lnSpc>
                <a:spcPct val="100000"/>
              </a:lnSpc>
              <a:spcBef>
                <a:spcPts val="0"/>
              </a:spcBef>
              <a:spcAft>
                <a:spcPts val="0"/>
              </a:spcAft>
              <a:buSzPts val="3300"/>
              <a:buNone/>
              <a:defRPr/>
            </a:lvl5pPr>
            <a:lvl6pPr lvl="5" rtl="0">
              <a:lnSpc>
                <a:spcPct val="100000"/>
              </a:lnSpc>
              <a:spcBef>
                <a:spcPts val="0"/>
              </a:spcBef>
              <a:spcAft>
                <a:spcPts val="0"/>
              </a:spcAft>
              <a:buSzPts val="3300"/>
              <a:buNone/>
              <a:defRPr/>
            </a:lvl6pPr>
            <a:lvl7pPr lvl="6" rtl="0">
              <a:lnSpc>
                <a:spcPct val="100000"/>
              </a:lnSpc>
              <a:spcBef>
                <a:spcPts val="0"/>
              </a:spcBef>
              <a:spcAft>
                <a:spcPts val="0"/>
              </a:spcAft>
              <a:buSzPts val="3300"/>
              <a:buNone/>
              <a:defRPr/>
            </a:lvl7pPr>
            <a:lvl8pPr lvl="7" rtl="0">
              <a:lnSpc>
                <a:spcPct val="100000"/>
              </a:lnSpc>
              <a:spcBef>
                <a:spcPts val="0"/>
              </a:spcBef>
              <a:spcAft>
                <a:spcPts val="0"/>
              </a:spcAft>
              <a:buSzPts val="3300"/>
              <a:buNone/>
              <a:defRPr/>
            </a:lvl8pPr>
            <a:lvl9pPr lvl="8" rtl="0">
              <a:lnSpc>
                <a:spcPct val="100000"/>
              </a:lnSpc>
              <a:spcBef>
                <a:spcPts val="0"/>
              </a:spcBef>
              <a:spcAft>
                <a:spcPts val="0"/>
              </a:spcAft>
              <a:buSzPts val="3300"/>
              <a:buNone/>
              <a:defRPr/>
            </a:lvl9pPr>
          </a:lstStyle>
          <a:p/>
        </p:txBody>
      </p:sp>
      <p:sp>
        <p:nvSpPr>
          <p:cNvPr id="66" name="Google Shape;66;p7"/>
          <p:cNvSpPr txBox="1"/>
          <p:nvPr>
            <p:ph idx="1" type="body"/>
          </p:nvPr>
        </p:nvSpPr>
        <p:spPr>
          <a:xfrm>
            <a:off x="715100" y="2232038"/>
            <a:ext cx="4244400" cy="2088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Open Sans Light"/>
              <a:buChar char="●"/>
              <a:defRPr/>
            </a:lvl1pPr>
            <a:lvl2pPr indent="-304800" lvl="1" marL="914400" rtl="0">
              <a:lnSpc>
                <a:spcPct val="100000"/>
              </a:lnSpc>
              <a:spcBef>
                <a:spcPts val="0"/>
              </a:spcBef>
              <a:spcAft>
                <a:spcPts val="0"/>
              </a:spcAft>
              <a:buClr>
                <a:srgbClr val="E76A28"/>
              </a:buClr>
              <a:buSzPts val="1200"/>
              <a:buFont typeface="Nunito Light"/>
              <a:buChar char="○"/>
              <a:defRPr/>
            </a:lvl2pPr>
            <a:lvl3pPr indent="-304800" lvl="2" marL="1371600" rtl="0">
              <a:lnSpc>
                <a:spcPct val="100000"/>
              </a:lnSpc>
              <a:spcBef>
                <a:spcPts val="0"/>
              </a:spcBef>
              <a:spcAft>
                <a:spcPts val="0"/>
              </a:spcAft>
              <a:buClr>
                <a:srgbClr val="E76A28"/>
              </a:buClr>
              <a:buSzPts val="1200"/>
              <a:buFont typeface="Nunito Light"/>
              <a:buChar char="■"/>
              <a:defRPr/>
            </a:lvl3pPr>
            <a:lvl4pPr indent="-304800" lvl="3" marL="1828800" rtl="0">
              <a:lnSpc>
                <a:spcPct val="100000"/>
              </a:lnSpc>
              <a:spcBef>
                <a:spcPts val="0"/>
              </a:spcBef>
              <a:spcAft>
                <a:spcPts val="0"/>
              </a:spcAft>
              <a:buClr>
                <a:srgbClr val="E76A28"/>
              </a:buClr>
              <a:buSzPts val="1200"/>
              <a:buFont typeface="Nunito Light"/>
              <a:buChar char="●"/>
              <a:defRPr/>
            </a:lvl4pPr>
            <a:lvl5pPr indent="-304800" lvl="4" marL="2286000" rtl="0">
              <a:lnSpc>
                <a:spcPct val="100000"/>
              </a:lnSpc>
              <a:spcBef>
                <a:spcPts val="0"/>
              </a:spcBef>
              <a:spcAft>
                <a:spcPts val="0"/>
              </a:spcAft>
              <a:buClr>
                <a:srgbClr val="E76A28"/>
              </a:buClr>
              <a:buSzPts val="1200"/>
              <a:buFont typeface="Nunito Light"/>
              <a:buChar char="○"/>
              <a:defRPr/>
            </a:lvl5pPr>
            <a:lvl6pPr indent="-304800" lvl="5" marL="2743200" rtl="0">
              <a:lnSpc>
                <a:spcPct val="100000"/>
              </a:lnSpc>
              <a:spcBef>
                <a:spcPts val="0"/>
              </a:spcBef>
              <a:spcAft>
                <a:spcPts val="0"/>
              </a:spcAft>
              <a:buClr>
                <a:srgbClr val="999999"/>
              </a:buClr>
              <a:buSzPts val="1200"/>
              <a:buFont typeface="Nunito Light"/>
              <a:buChar char="■"/>
              <a:defRPr/>
            </a:lvl6pPr>
            <a:lvl7pPr indent="-304800" lvl="6" marL="3200400" rtl="0">
              <a:lnSpc>
                <a:spcPct val="100000"/>
              </a:lnSpc>
              <a:spcBef>
                <a:spcPts val="0"/>
              </a:spcBef>
              <a:spcAft>
                <a:spcPts val="0"/>
              </a:spcAft>
              <a:buClr>
                <a:srgbClr val="999999"/>
              </a:buClr>
              <a:buSzPts val="1200"/>
              <a:buFont typeface="Nunito Light"/>
              <a:buChar char="●"/>
              <a:defRPr/>
            </a:lvl7pPr>
            <a:lvl8pPr indent="-304800" lvl="7" marL="3657600" rtl="0">
              <a:lnSpc>
                <a:spcPct val="100000"/>
              </a:lnSpc>
              <a:spcBef>
                <a:spcPts val="0"/>
              </a:spcBef>
              <a:spcAft>
                <a:spcPts val="0"/>
              </a:spcAft>
              <a:buClr>
                <a:srgbClr val="999999"/>
              </a:buClr>
              <a:buSzPts val="1200"/>
              <a:buFont typeface="Nunito Light"/>
              <a:buChar char="○"/>
              <a:defRPr/>
            </a:lvl8pPr>
            <a:lvl9pPr indent="-304800" lvl="8" marL="4114800" rtl="0">
              <a:lnSpc>
                <a:spcPct val="100000"/>
              </a:lnSpc>
              <a:spcBef>
                <a:spcPts val="0"/>
              </a:spcBef>
              <a:spcAft>
                <a:spcPts val="0"/>
              </a:spcAft>
              <a:buClr>
                <a:srgbClr val="999999"/>
              </a:buClr>
              <a:buSzPts val="1200"/>
              <a:buFont typeface="Nunito Light"/>
              <a:buChar char="■"/>
              <a:defRPr/>
            </a:lvl9pPr>
          </a:lstStyle>
          <a:p/>
        </p:txBody>
      </p:sp>
      <p:sp>
        <p:nvSpPr>
          <p:cNvPr id="67" name="Google Shape;67;p7"/>
          <p:cNvSpPr/>
          <p:nvPr>
            <p:ph idx="2" type="pic"/>
          </p:nvPr>
        </p:nvSpPr>
        <p:spPr>
          <a:xfrm>
            <a:off x="5324705" y="1063825"/>
            <a:ext cx="3203700" cy="3202500"/>
          </a:xfrm>
          <a:prstGeom prst="ellipse">
            <a:avLst/>
          </a:prstGeom>
          <a:noFill/>
          <a:ln>
            <a:noFill/>
          </a:ln>
        </p:spPr>
      </p:sp>
      <p:pic>
        <p:nvPicPr>
          <p:cNvPr id="68" name="Google Shape;68;p7"/>
          <p:cNvPicPr preferRelativeResize="0"/>
          <p:nvPr/>
        </p:nvPicPr>
        <p:blipFill>
          <a:blip r:embed="rId2">
            <a:alphaModFix amt="19000"/>
          </a:blip>
          <a:stretch>
            <a:fillRect/>
          </a:stretch>
        </p:blipFill>
        <p:spPr>
          <a:xfrm flipH="1" rot="1372437">
            <a:off x="-451368" y="4146805"/>
            <a:ext cx="1362992" cy="1667717"/>
          </a:xfrm>
          <a:prstGeom prst="rect">
            <a:avLst/>
          </a:prstGeom>
          <a:noFill/>
          <a:ln>
            <a:noFill/>
          </a:ln>
        </p:spPr>
      </p:pic>
      <p:pic>
        <p:nvPicPr>
          <p:cNvPr id="69" name="Google Shape;69;p7"/>
          <p:cNvPicPr preferRelativeResize="0"/>
          <p:nvPr/>
        </p:nvPicPr>
        <p:blipFill>
          <a:blip r:embed="rId3">
            <a:alphaModFix amt="19000"/>
          </a:blip>
          <a:stretch>
            <a:fillRect/>
          </a:stretch>
        </p:blipFill>
        <p:spPr>
          <a:xfrm flipH="1" rot="6583248">
            <a:off x="8023147" y="-743525"/>
            <a:ext cx="1827430" cy="2091724"/>
          </a:xfrm>
          <a:prstGeom prst="rect">
            <a:avLst/>
          </a:prstGeom>
          <a:noFill/>
          <a:ln>
            <a:noFill/>
          </a:ln>
        </p:spPr>
      </p:pic>
      <p:pic>
        <p:nvPicPr>
          <p:cNvPr id="70" name="Google Shape;70;p7"/>
          <p:cNvPicPr preferRelativeResize="0"/>
          <p:nvPr/>
        </p:nvPicPr>
        <p:blipFill>
          <a:blip r:embed="rId4">
            <a:alphaModFix/>
          </a:blip>
          <a:stretch>
            <a:fillRect/>
          </a:stretch>
        </p:blipFill>
        <p:spPr>
          <a:xfrm flipH="1" rot="-5400000">
            <a:off x="-237583" y="-176837"/>
            <a:ext cx="3122345" cy="3093373"/>
          </a:xfrm>
          <a:prstGeom prst="rect">
            <a:avLst/>
          </a:prstGeom>
          <a:noFill/>
          <a:ln>
            <a:noFill/>
          </a:ln>
        </p:spPr>
      </p:pic>
      <p:pic>
        <p:nvPicPr>
          <p:cNvPr id="71" name="Google Shape;71;p7"/>
          <p:cNvPicPr preferRelativeResize="0"/>
          <p:nvPr/>
        </p:nvPicPr>
        <p:blipFill>
          <a:blip r:embed="rId5">
            <a:alphaModFix/>
          </a:blip>
          <a:stretch>
            <a:fillRect/>
          </a:stretch>
        </p:blipFill>
        <p:spPr>
          <a:xfrm flipH="1" rot="-5400000">
            <a:off x="6280574" y="2752451"/>
            <a:ext cx="3202652" cy="2816399"/>
          </a:xfrm>
          <a:prstGeom prst="rect">
            <a:avLst/>
          </a:prstGeom>
          <a:noFill/>
          <a:ln>
            <a:noFill/>
          </a:ln>
        </p:spPr>
      </p:pic>
      <p:pic>
        <p:nvPicPr>
          <p:cNvPr id="72" name="Google Shape;72;p7"/>
          <p:cNvPicPr preferRelativeResize="0"/>
          <p:nvPr/>
        </p:nvPicPr>
        <p:blipFill>
          <a:blip r:embed="rId6">
            <a:alphaModFix/>
          </a:blip>
          <a:stretch>
            <a:fillRect/>
          </a:stretch>
        </p:blipFill>
        <p:spPr>
          <a:xfrm rot="1688493">
            <a:off x="117891" y="-497645"/>
            <a:ext cx="747367" cy="1792389"/>
          </a:xfrm>
          <a:prstGeom prst="rect">
            <a:avLst/>
          </a:prstGeom>
          <a:noFill/>
          <a:ln>
            <a:noFill/>
          </a:ln>
        </p:spPr>
      </p:pic>
      <p:sp>
        <p:nvSpPr>
          <p:cNvPr id="73" name="Google Shape;7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76" name="Google Shape;76;p8"/>
          <p:cNvPicPr preferRelativeResize="0"/>
          <p:nvPr/>
        </p:nvPicPr>
        <p:blipFill>
          <a:blip r:embed="rId2">
            <a:alphaModFix/>
          </a:blip>
          <a:stretch>
            <a:fillRect/>
          </a:stretch>
        </p:blipFill>
        <p:spPr>
          <a:xfrm>
            <a:off x="-179508" y="-441174"/>
            <a:ext cx="3122345" cy="3093373"/>
          </a:xfrm>
          <a:prstGeom prst="rect">
            <a:avLst/>
          </a:prstGeom>
          <a:noFill/>
          <a:ln>
            <a:noFill/>
          </a:ln>
        </p:spPr>
      </p:pic>
      <p:pic>
        <p:nvPicPr>
          <p:cNvPr id="77" name="Google Shape;77;p8"/>
          <p:cNvPicPr preferRelativeResize="0"/>
          <p:nvPr/>
        </p:nvPicPr>
        <p:blipFill>
          <a:blip r:embed="rId3">
            <a:alphaModFix/>
          </a:blip>
          <a:stretch>
            <a:fillRect/>
          </a:stretch>
        </p:blipFill>
        <p:spPr>
          <a:xfrm>
            <a:off x="6460828" y="2447601"/>
            <a:ext cx="3517624" cy="3093375"/>
          </a:xfrm>
          <a:prstGeom prst="rect">
            <a:avLst/>
          </a:prstGeom>
          <a:noFill/>
          <a:ln>
            <a:noFill/>
          </a:ln>
        </p:spPr>
      </p:pic>
      <p:pic>
        <p:nvPicPr>
          <p:cNvPr id="78" name="Google Shape;78;p8"/>
          <p:cNvPicPr preferRelativeResize="0"/>
          <p:nvPr/>
        </p:nvPicPr>
        <p:blipFill>
          <a:blip r:embed="rId4">
            <a:alphaModFix amt="21000"/>
          </a:blip>
          <a:stretch>
            <a:fillRect/>
          </a:stretch>
        </p:blipFill>
        <p:spPr>
          <a:xfrm rot="-3681611">
            <a:off x="8388306" y="-813922"/>
            <a:ext cx="1362993" cy="1667717"/>
          </a:xfrm>
          <a:prstGeom prst="rect">
            <a:avLst/>
          </a:prstGeom>
          <a:noFill/>
          <a:ln>
            <a:noFill/>
          </a:ln>
        </p:spPr>
      </p:pic>
      <p:pic>
        <p:nvPicPr>
          <p:cNvPr id="79" name="Google Shape;79;p8"/>
          <p:cNvPicPr preferRelativeResize="0"/>
          <p:nvPr/>
        </p:nvPicPr>
        <p:blipFill>
          <a:blip r:embed="rId5">
            <a:alphaModFix amt="21000"/>
          </a:blip>
          <a:stretch>
            <a:fillRect/>
          </a:stretch>
        </p:blipFill>
        <p:spPr>
          <a:xfrm rot="-2332309">
            <a:off x="-878577" y="4004675"/>
            <a:ext cx="1889980" cy="2091724"/>
          </a:xfrm>
          <a:prstGeom prst="rect">
            <a:avLst/>
          </a:prstGeom>
          <a:noFill/>
          <a:ln>
            <a:noFill/>
          </a:ln>
        </p:spPr>
      </p:pic>
      <p:pic>
        <p:nvPicPr>
          <p:cNvPr id="80" name="Google Shape;80;p8"/>
          <p:cNvPicPr preferRelativeResize="0"/>
          <p:nvPr/>
        </p:nvPicPr>
        <p:blipFill>
          <a:blip r:embed="rId6">
            <a:alphaModFix/>
          </a:blip>
          <a:stretch>
            <a:fillRect/>
          </a:stretch>
        </p:blipFill>
        <p:spPr>
          <a:xfrm flipH="1" rot="2699993">
            <a:off x="8304271" y="3541373"/>
            <a:ext cx="1452377" cy="1783207"/>
          </a:xfrm>
          <a:prstGeom prst="rect">
            <a:avLst/>
          </a:prstGeom>
          <a:noFill/>
          <a:ln>
            <a:noFill/>
          </a:ln>
        </p:spPr>
      </p:pic>
      <p:pic>
        <p:nvPicPr>
          <p:cNvPr id="81" name="Google Shape;81;p8"/>
          <p:cNvPicPr preferRelativeResize="0"/>
          <p:nvPr/>
        </p:nvPicPr>
        <p:blipFill>
          <a:blip r:embed="rId7">
            <a:alphaModFix/>
          </a:blip>
          <a:stretch>
            <a:fillRect/>
          </a:stretch>
        </p:blipFill>
        <p:spPr>
          <a:xfrm rot="10800000">
            <a:off x="-856931" y="-137296"/>
            <a:ext cx="2230139" cy="2169149"/>
          </a:xfrm>
          <a:prstGeom prst="rect">
            <a:avLst/>
          </a:prstGeom>
          <a:noFill/>
          <a:ln>
            <a:noFill/>
          </a:ln>
        </p:spPr>
      </p:pic>
      <p:sp>
        <p:nvSpPr>
          <p:cNvPr id="82" name="Google Shape;8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86" name="Google Shape;86;p9"/>
          <p:cNvPicPr preferRelativeResize="0"/>
          <p:nvPr/>
        </p:nvPicPr>
        <p:blipFill>
          <a:blip r:embed="rId2">
            <a:alphaModFix/>
          </a:blip>
          <a:stretch>
            <a:fillRect/>
          </a:stretch>
        </p:blipFill>
        <p:spPr>
          <a:xfrm flipH="1" rot="10800000">
            <a:off x="-179508" y="2582649"/>
            <a:ext cx="3122345" cy="3093373"/>
          </a:xfrm>
          <a:prstGeom prst="rect">
            <a:avLst/>
          </a:prstGeom>
          <a:noFill/>
          <a:ln>
            <a:noFill/>
          </a:ln>
        </p:spPr>
      </p:pic>
      <p:pic>
        <p:nvPicPr>
          <p:cNvPr id="87" name="Google Shape;87;p9"/>
          <p:cNvPicPr preferRelativeResize="0"/>
          <p:nvPr/>
        </p:nvPicPr>
        <p:blipFill>
          <a:blip r:embed="rId3">
            <a:alphaModFix/>
          </a:blip>
          <a:stretch>
            <a:fillRect/>
          </a:stretch>
        </p:blipFill>
        <p:spPr>
          <a:xfrm flipH="1" rot="10800000">
            <a:off x="6460828" y="-306128"/>
            <a:ext cx="3517624" cy="3093375"/>
          </a:xfrm>
          <a:prstGeom prst="rect">
            <a:avLst/>
          </a:prstGeom>
          <a:noFill/>
          <a:ln>
            <a:noFill/>
          </a:ln>
        </p:spPr>
      </p:pic>
      <p:pic>
        <p:nvPicPr>
          <p:cNvPr id="88" name="Google Shape;88;p9"/>
          <p:cNvPicPr preferRelativeResize="0"/>
          <p:nvPr/>
        </p:nvPicPr>
        <p:blipFill>
          <a:blip r:embed="rId4">
            <a:alphaModFix amt="15000"/>
          </a:blip>
          <a:stretch>
            <a:fillRect/>
          </a:stretch>
        </p:blipFill>
        <p:spPr>
          <a:xfrm flipH="1" rot="10800000">
            <a:off x="-745250" y="-655575"/>
            <a:ext cx="2169704" cy="1967770"/>
          </a:xfrm>
          <a:prstGeom prst="rect">
            <a:avLst/>
          </a:prstGeom>
          <a:noFill/>
          <a:ln>
            <a:noFill/>
          </a:ln>
        </p:spPr>
      </p:pic>
      <p:pic>
        <p:nvPicPr>
          <p:cNvPr id="89" name="Google Shape;89;p9"/>
          <p:cNvPicPr preferRelativeResize="0"/>
          <p:nvPr/>
        </p:nvPicPr>
        <p:blipFill>
          <a:blip r:embed="rId5">
            <a:alphaModFix amt="15000"/>
          </a:blip>
          <a:stretch>
            <a:fillRect/>
          </a:stretch>
        </p:blipFill>
        <p:spPr>
          <a:xfrm flipH="1" rot="10800000">
            <a:off x="8428897" y="3798698"/>
            <a:ext cx="1827431" cy="2091725"/>
          </a:xfrm>
          <a:prstGeom prst="rect">
            <a:avLst/>
          </a:prstGeom>
          <a:noFill/>
          <a:ln>
            <a:noFill/>
          </a:ln>
        </p:spPr>
      </p:pic>
      <p:pic>
        <p:nvPicPr>
          <p:cNvPr id="90" name="Google Shape;90;p9"/>
          <p:cNvPicPr preferRelativeResize="0"/>
          <p:nvPr/>
        </p:nvPicPr>
        <p:blipFill>
          <a:blip r:embed="rId6">
            <a:alphaModFix/>
          </a:blip>
          <a:stretch>
            <a:fillRect/>
          </a:stretch>
        </p:blipFill>
        <p:spPr>
          <a:xfrm flipH="1" rot="7802487">
            <a:off x="62525" y="4136049"/>
            <a:ext cx="1063425" cy="926024"/>
          </a:xfrm>
          <a:prstGeom prst="rect">
            <a:avLst/>
          </a:prstGeom>
          <a:noFill/>
          <a:ln>
            <a:noFill/>
          </a:ln>
        </p:spPr>
      </p:pic>
      <p:pic>
        <p:nvPicPr>
          <p:cNvPr id="91" name="Google Shape;91;p9"/>
          <p:cNvPicPr preferRelativeResize="0"/>
          <p:nvPr/>
        </p:nvPicPr>
        <p:blipFill>
          <a:blip r:embed="rId7">
            <a:alphaModFix/>
          </a:blip>
          <a:stretch>
            <a:fillRect/>
          </a:stretch>
        </p:blipFill>
        <p:spPr>
          <a:xfrm flipH="1" rot="10800000">
            <a:off x="-105278" y="3176573"/>
            <a:ext cx="801175" cy="846849"/>
          </a:xfrm>
          <a:prstGeom prst="rect">
            <a:avLst/>
          </a:prstGeom>
          <a:noFill/>
          <a:ln>
            <a:noFill/>
          </a:ln>
        </p:spPr>
      </p:pic>
      <p:pic>
        <p:nvPicPr>
          <p:cNvPr id="92" name="Google Shape;92;p9"/>
          <p:cNvPicPr preferRelativeResize="0"/>
          <p:nvPr/>
        </p:nvPicPr>
        <p:blipFill>
          <a:blip r:embed="rId8">
            <a:alphaModFix/>
          </a:blip>
          <a:stretch>
            <a:fillRect/>
          </a:stretch>
        </p:blipFill>
        <p:spPr>
          <a:xfrm flipH="1" rot="-8940568">
            <a:off x="7821936" y="-168606"/>
            <a:ext cx="1266576" cy="1338058"/>
          </a:xfrm>
          <a:prstGeom prst="rect">
            <a:avLst/>
          </a:prstGeom>
          <a:noFill/>
          <a:ln>
            <a:noFill/>
          </a:ln>
        </p:spPr>
      </p:pic>
      <p:pic>
        <p:nvPicPr>
          <p:cNvPr id="93" name="Google Shape;93;p9"/>
          <p:cNvPicPr preferRelativeResize="0"/>
          <p:nvPr/>
        </p:nvPicPr>
        <p:blipFill>
          <a:blip r:embed="rId9">
            <a:alphaModFix/>
          </a:blip>
          <a:stretch>
            <a:fillRect/>
          </a:stretch>
        </p:blipFill>
        <p:spPr>
          <a:xfrm flipH="1" rot="10800000">
            <a:off x="8674551" y="1009670"/>
            <a:ext cx="668038" cy="846849"/>
          </a:xfrm>
          <a:prstGeom prst="rect">
            <a:avLst/>
          </a:prstGeom>
          <a:noFill/>
          <a:ln>
            <a:noFill/>
          </a:ln>
        </p:spPr>
      </p:pic>
      <p:sp>
        <p:nvSpPr>
          <p:cNvPr id="94" name="Google Shape;9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10"/>
          <p:cNvSpPr txBox="1"/>
          <p:nvPr>
            <p:ph type="title"/>
          </p:nvPr>
        </p:nvSpPr>
        <p:spPr>
          <a:xfrm>
            <a:off x="720000" y="3948975"/>
            <a:ext cx="7704000" cy="659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97" name="Google Shape;97;p10"/>
          <p:cNvSpPr/>
          <p:nvPr>
            <p:ph idx="2" type="pic"/>
          </p:nvPr>
        </p:nvSpPr>
        <p:spPr>
          <a:xfrm>
            <a:off x="0" y="0"/>
            <a:ext cx="9144000" cy="5143500"/>
          </a:xfrm>
          <a:prstGeom prst="rect">
            <a:avLst/>
          </a:prstGeom>
          <a:noFill/>
          <a:ln>
            <a:noFill/>
          </a:ln>
        </p:spPr>
      </p:sp>
      <p:sp>
        <p:nvSpPr>
          <p:cNvPr id="98" name="Google Shape;9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Della Respira"/>
              <a:buNone/>
              <a:defRPr sz="3300">
                <a:solidFill>
                  <a:schemeClr val="dk1"/>
                </a:solidFill>
                <a:latin typeface="Della Respira"/>
                <a:ea typeface="Della Respira"/>
                <a:cs typeface="Della Respira"/>
                <a:sym typeface="Della Respira"/>
              </a:defRPr>
            </a:lvl1pPr>
            <a:lvl2pPr lvl="1" rtl="0">
              <a:spcBef>
                <a:spcPts val="0"/>
              </a:spcBef>
              <a:spcAft>
                <a:spcPts val="0"/>
              </a:spcAft>
              <a:buClr>
                <a:schemeClr val="dk1"/>
              </a:buClr>
              <a:buSzPts val="3300"/>
              <a:buFont typeface="Della Respira"/>
              <a:buNone/>
              <a:defRPr sz="3300">
                <a:solidFill>
                  <a:schemeClr val="dk1"/>
                </a:solidFill>
                <a:latin typeface="Della Respira"/>
                <a:ea typeface="Della Respira"/>
                <a:cs typeface="Della Respira"/>
                <a:sym typeface="Della Respira"/>
              </a:defRPr>
            </a:lvl2pPr>
            <a:lvl3pPr lvl="2" rtl="0">
              <a:spcBef>
                <a:spcPts val="0"/>
              </a:spcBef>
              <a:spcAft>
                <a:spcPts val="0"/>
              </a:spcAft>
              <a:buClr>
                <a:schemeClr val="dk1"/>
              </a:buClr>
              <a:buSzPts val="3300"/>
              <a:buFont typeface="Della Respira"/>
              <a:buNone/>
              <a:defRPr sz="3300">
                <a:solidFill>
                  <a:schemeClr val="dk1"/>
                </a:solidFill>
                <a:latin typeface="Della Respira"/>
                <a:ea typeface="Della Respira"/>
                <a:cs typeface="Della Respira"/>
                <a:sym typeface="Della Respira"/>
              </a:defRPr>
            </a:lvl3pPr>
            <a:lvl4pPr lvl="3" rtl="0">
              <a:spcBef>
                <a:spcPts val="0"/>
              </a:spcBef>
              <a:spcAft>
                <a:spcPts val="0"/>
              </a:spcAft>
              <a:buClr>
                <a:schemeClr val="dk1"/>
              </a:buClr>
              <a:buSzPts val="3300"/>
              <a:buFont typeface="Della Respira"/>
              <a:buNone/>
              <a:defRPr sz="3300">
                <a:solidFill>
                  <a:schemeClr val="dk1"/>
                </a:solidFill>
                <a:latin typeface="Della Respira"/>
                <a:ea typeface="Della Respira"/>
                <a:cs typeface="Della Respira"/>
                <a:sym typeface="Della Respira"/>
              </a:defRPr>
            </a:lvl4pPr>
            <a:lvl5pPr lvl="4" rtl="0">
              <a:spcBef>
                <a:spcPts val="0"/>
              </a:spcBef>
              <a:spcAft>
                <a:spcPts val="0"/>
              </a:spcAft>
              <a:buClr>
                <a:schemeClr val="dk1"/>
              </a:buClr>
              <a:buSzPts val="3300"/>
              <a:buFont typeface="Della Respira"/>
              <a:buNone/>
              <a:defRPr sz="3300">
                <a:solidFill>
                  <a:schemeClr val="dk1"/>
                </a:solidFill>
                <a:latin typeface="Della Respira"/>
                <a:ea typeface="Della Respira"/>
                <a:cs typeface="Della Respira"/>
                <a:sym typeface="Della Respira"/>
              </a:defRPr>
            </a:lvl5pPr>
            <a:lvl6pPr lvl="5" rtl="0">
              <a:spcBef>
                <a:spcPts val="0"/>
              </a:spcBef>
              <a:spcAft>
                <a:spcPts val="0"/>
              </a:spcAft>
              <a:buClr>
                <a:schemeClr val="dk1"/>
              </a:buClr>
              <a:buSzPts val="3300"/>
              <a:buFont typeface="Della Respira"/>
              <a:buNone/>
              <a:defRPr sz="3300">
                <a:solidFill>
                  <a:schemeClr val="dk1"/>
                </a:solidFill>
                <a:latin typeface="Della Respira"/>
                <a:ea typeface="Della Respira"/>
                <a:cs typeface="Della Respira"/>
                <a:sym typeface="Della Respira"/>
              </a:defRPr>
            </a:lvl6pPr>
            <a:lvl7pPr lvl="6" rtl="0">
              <a:spcBef>
                <a:spcPts val="0"/>
              </a:spcBef>
              <a:spcAft>
                <a:spcPts val="0"/>
              </a:spcAft>
              <a:buClr>
                <a:schemeClr val="dk1"/>
              </a:buClr>
              <a:buSzPts val="3300"/>
              <a:buFont typeface="Della Respira"/>
              <a:buNone/>
              <a:defRPr sz="3300">
                <a:solidFill>
                  <a:schemeClr val="dk1"/>
                </a:solidFill>
                <a:latin typeface="Della Respira"/>
                <a:ea typeface="Della Respira"/>
                <a:cs typeface="Della Respira"/>
                <a:sym typeface="Della Respira"/>
              </a:defRPr>
            </a:lvl7pPr>
            <a:lvl8pPr lvl="7" rtl="0">
              <a:spcBef>
                <a:spcPts val="0"/>
              </a:spcBef>
              <a:spcAft>
                <a:spcPts val="0"/>
              </a:spcAft>
              <a:buClr>
                <a:schemeClr val="dk1"/>
              </a:buClr>
              <a:buSzPts val="3300"/>
              <a:buFont typeface="Della Respira"/>
              <a:buNone/>
              <a:defRPr sz="3300">
                <a:solidFill>
                  <a:schemeClr val="dk1"/>
                </a:solidFill>
                <a:latin typeface="Della Respira"/>
                <a:ea typeface="Della Respira"/>
                <a:cs typeface="Della Respira"/>
                <a:sym typeface="Della Respira"/>
              </a:defRPr>
            </a:lvl8pPr>
            <a:lvl9pPr lvl="8" rtl="0">
              <a:spcBef>
                <a:spcPts val="0"/>
              </a:spcBef>
              <a:spcAft>
                <a:spcPts val="0"/>
              </a:spcAft>
              <a:buClr>
                <a:schemeClr val="dk1"/>
              </a:buClr>
              <a:buSzPts val="3300"/>
              <a:buFont typeface="Della Respira"/>
              <a:buNone/>
              <a:defRPr sz="3300">
                <a:solidFill>
                  <a:schemeClr val="dk1"/>
                </a:solidFill>
                <a:latin typeface="Della Respira"/>
                <a:ea typeface="Della Respira"/>
                <a:cs typeface="Della Respira"/>
                <a:sym typeface="Della Respira"/>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Open Sans"/>
                <a:ea typeface="Open Sans"/>
                <a:cs typeface="Open Sans"/>
                <a:sym typeface="Open Sans"/>
              </a:defRPr>
            </a:lvl1pPr>
            <a:lvl2pPr lvl="1" algn="r">
              <a:buNone/>
              <a:defRPr sz="1300">
                <a:solidFill>
                  <a:schemeClr val="dk1"/>
                </a:solidFill>
                <a:latin typeface="Open Sans"/>
                <a:ea typeface="Open Sans"/>
                <a:cs typeface="Open Sans"/>
                <a:sym typeface="Open Sans"/>
              </a:defRPr>
            </a:lvl2pPr>
            <a:lvl3pPr lvl="2" algn="r">
              <a:buNone/>
              <a:defRPr sz="1300">
                <a:solidFill>
                  <a:schemeClr val="dk1"/>
                </a:solidFill>
                <a:latin typeface="Open Sans"/>
                <a:ea typeface="Open Sans"/>
                <a:cs typeface="Open Sans"/>
                <a:sym typeface="Open Sans"/>
              </a:defRPr>
            </a:lvl3pPr>
            <a:lvl4pPr lvl="3" algn="r">
              <a:buNone/>
              <a:defRPr sz="1300">
                <a:solidFill>
                  <a:schemeClr val="dk1"/>
                </a:solidFill>
                <a:latin typeface="Open Sans"/>
                <a:ea typeface="Open Sans"/>
                <a:cs typeface="Open Sans"/>
                <a:sym typeface="Open Sans"/>
              </a:defRPr>
            </a:lvl4pPr>
            <a:lvl5pPr lvl="4" algn="r">
              <a:buNone/>
              <a:defRPr sz="1300">
                <a:solidFill>
                  <a:schemeClr val="dk1"/>
                </a:solidFill>
                <a:latin typeface="Open Sans"/>
                <a:ea typeface="Open Sans"/>
                <a:cs typeface="Open Sans"/>
                <a:sym typeface="Open Sans"/>
              </a:defRPr>
            </a:lvl5pPr>
            <a:lvl6pPr lvl="5" algn="r">
              <a:buNone/>
              <a:defRPr sz="1300">
                <a:solidFill>
                  <a:schemeClr val="dk1"/>
                </a:solidFill>
                <a:latin typeface="Open Sans"/>
                <a:ea typeface="Open Sans"/>
                <a:cs typeface="Open Sans"/>
                <a:sym typeface="Open Sans"/>
              </a:defRPr>
            </a:lvl6pPr>
            <a:lvl7pPr lvl="6" algn="r">
              <a:buNone/>
              <a:defRPr sz="1300">
                <a:solidFill>
                  <a:schemeClr val="dk1"/>
                </a:solidFill>
                <a:latin typeface="Open Sans"/>
                <a:ea typeface="Open Sans"/>
                <a:cs typeface="Open Sans"/>
                <a:sym typeface="Open Sans"/>
              </a:defRPr>
            </a:lvl7pPr>
            <a:lvl8pPr lvl="7" algn="r">
              <a:buNone/>
              <a:defRPr sz="1300">
                <a:solidFill>
                  <a:schemeClr val="dk1"/>
                </a:solidFill>
                <a:latin typeface="Open Sans"/>
                <a:ea typeface="Open Sans"/>
                <a:cs typeface="Open Sans"/>
                <a:sym typeface="Open Sans"/>
              </a:defRPr>
            </a:lvl8pPr>
            <a:lvl9pPr lvl="8" algn="r">
              <a:buNone/>
              <a:defRPr sz="1300">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hyperlink" Target="http://drive.google.com/file/d/1qd-vCziXMt_wJNMGSww3sgrAevZQqaus/view" TargetMode="Externa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3.jpg"/><Relationship Id="rId4" Type="http://schemas.openxmlformats.org/officeDocument/2006/relationships/image" Target="../media/image23.png"/><Relationship Id="rId9"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ph type="ctrTitle"/>
          </p:nvPr>
        </p:nvSpPr>
        <p:spPr>
          <a:xfrm>
            <a:off x="4163075" y="775125"/>
            <a:ext cx="4801800" cy="29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latin typeface="Times New Roman"/>
                <a:ea typeface="Times New Roman"/>
                <a:cs typeface="Times New Roman"/>
                <a:sym typeface="Times New Roman"/>
              </a:rPr>
              <a:t>Bài tập lớn môn CTDL&amp;GT</a:t>
            </a:r>
            <a:endParaRPr sz="4200">
              <a:latin typeface="Times New Roman"/>
              <a:ea typeface="Times New Roman"/>
              <a:cs typeface="Times New Roman"/>
              <a:sym typeface="Times New Roman"/>
            </a:endParaRPr>
          </a:p>
          <a:p>
            <a:pPr indent="0" lvl="0" marL="0" rtl="0" algn="l">
              <a:spcBef>
                <a:spcPts val="0"/>
              </a:spcBef>
              <a:spcAft>
                <a:spcPts val="0"/>
              </a:spcAft>
              <a:buNone/>
            </a:pPr>
            <a:r>
              <a:rPr lang="en" sz="4200">
                <a:latin typeface="Times New Roman"/>
                <a:ea typeface="Times New Roman"/>
                <a:cs typeface="Times New Roman"/>
                <a:sym typeface="Times New Roman"/>
              </a:rPr>
              <a:t>Xây dựng mạng xã hội dành cho lớp học </a:t>
            </a:r>
            <a:endParaRPr sz="4200">
              <a:latin typeface="Times New Roman"/>
              <a:ea typeface="Times New Roman"/>
              <a:cs typeface="Times New Roman"/>
              <a:sym typeface="Times New Roman"/>
            </a:endParaRPr>
          </a:p>
        </p:txBody>
      </p:sp>
      <p:sp>
        <p:nvSpPr>
          <p:cNvPr id="299" name="Google Shape;299;p26"/>
          <p:cNvSpPr txBox="1"/>
          <p:nvPr>
            <p:ph idx="1" type="subTitle"/>
          </p:nvPr>
        </p:nvSpPr>
        <p:spPr>
          <a:xfrm>
            <a:off x="4335438" y="4110400"/>
            <a:ext cx="40266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Times New Roman"/>
                <a:ea typeface="Times New Roman"/>
                <a:cs typeface="Times New Roman"/>
                <a:sym typeface="Times New Roman"/>
              </a:rPr>
              <a:t>Nhóm: 10 điểm quá trình </a:t>
            </a:r>
            <a:endParaRPr b="1" sz="2400">
              <a:latin typeface="Times New Roman"/>
              <a:ea typeface="Times New Roman"/>
              <a:cs typeface="Times New Roman"/>
              <a:sym typeface="Times New Roman"/>
            </a:endParaRPr>
          </a:p>
        </p:txBody>
      </p:sp>
      <p:pic>
        <p:nvPicPr>
          <p:cNvPr id="300" name="Google Shape;300;p26"/>
          <p:cNvPicPr preferRelativeResize="0"/>
          <p:nvPr/>
        </p:nvPicPr>
        <p:blipFill>
          <a:blip r:embed="rId3">
            <a:alphaModFix/>
          </a:blip>
          <a:stretch>
            <a:fillRect/>
          </a:stretch>
        </p:blipFill>
        <p:spPr>
          <a:xfrm>
            <a:off x="781950" y="753325"/>
            <a:ext cx="3095301" cy="2960798"/>
          </a:xfrm>
          <a:prstGeom prst="rect">
            <a:avLst/>
          </a:prstGeom>
          <a:noFill/>
          <a:ln>
            <a:noFill/>
          </a:ln>
        </p:spPr>
      </p:pic>
      <p:sp>
        <p:nvSpPr>
          <p:cNvPr id="301" name="Google Shape;301;p26"/>
          <p:cNvSpPr txBox="1"/>
          <p:nvPr/>
        </p:nvSpPr>
        <p:spPr>
          <a:xfrm>
            <a:off x="1280700" y="4110400"/>
            <a:ext cx="23766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chemeClr val="dk1"/>
                </a:solidFill>
                <a:latin typeface="Times New Roman"/>
                <a:ea typeface="Times New Roman"/>
                <a:cs typeface="Times New Roman"/>
                <a:sym typeface="Times New Roman"/>
              </a:rPr>
              <a:t>Hà Nội, tháng 12/2024</a:t>
            </a:r>
            <a:endParaRPr b="1" i="1" sz="16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5"/>
          <p:cNvSpPr txBox="1"/>
          <p:nvPr>
            <p:ph type="title"/>
          </p:nvPr>
        </p:nvSpPr>
        <p:spPr>
          <a:xfrm>
            <a:off x="720000" y="173150"/>
            <a:ext cx="77040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Phương thức và giải thuật</a:t>
            </a:r>
            <a:endParaRPr sz="3000">
              <a:latin typeface="Times New Roman"/>
              <a:ea typeface="Times New Roman"/>
              <a:cs typeface="Times New Roman"/>
              <a:sym typeface="Times New Roman"/>
            </a:endParaRPr>
          </a:p>
        </p:txBody>
      </p:sp>
      <p:sp>
        <p:nvSpPr>
          <p:cNvPr id="388" name="Google Shape;388;p35"/>
          <p:cNvSpPr txBox="1"/>
          <p:nvPr/>
        </p:nvSpPr>
        <p:spPr>
          <a:xfrm>
            <a:off x="720000" y="1067700"/>
            <a:ext cx="7850700" cy="407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rgbClr val="274E13"/>
                </a:solidFill>
                <a:latin typeface="Times New Roman"/>
                <a:ea typeface="Times New Roman"/>
                <a:cs typeface="Times New Roman"/>
                <a:sym typeface="Times New Roman"/>
              </a:rPr>
              <a:t>2. Tìm người có nhiều bạn nhất (showMostFriends)</a:t>
            </a:r>
            <a:endParaRPr b="1" sz="1600">
              <a:solidFill>
                <a:srgbClr val="274E13"/>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rgbClr val="A61C00"/>
              </a:buClr>
              <a:buSzPts val="1600"/>
              <a:buAutoNum type="arabicPeriod"/>
            </a:pPr>
            <a:r>
              <a:rPr b="1" i="1" lang="en" sz="1600">
                <a:solidFill>
                  <a:srgbClr val="A61C00"/>
                </a:solidFill>
                <a:latin typeface="Times New Roman"/>
                <a:ea typeface="Times New Roman"/>
                <a:cs typeface="Times New Roman"/>
                <a:sym typeface="Times New Roman"/>
              </a:rPr>
              <a:t>Kiểm tra số lượng người dùng</a:t>
            </a:r>
            <a:r>
              <a:rPr i="1" lang="en" sz="1600">
                <a:solidFill>
                  <a:srgbClr val="A61C00"/>
                </a:solidFill>
                <a:latin typeface="Times New Roman"/>
                <a:ea typeface="Times New Roman"/>
                <a:cs typeface="Times New Roman"/>
                <a:sym typeface="Times New Roman"/>
              </a:rPr>
              <a:t>:</a:t>
            </a:r>
            <a:endParaRPr i="1" sz="1600">
              <a:solidFill>
                <a:srgbClr val="A61C00"/>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A61C00"/>
              </a:buClr>
              <a:buSzPts val="1600"/>
              <a:buAutoNum type="arabicPeriod"/>
            </a:pPr>
            <a:r>
              <a:rPr b="1" i="1" lang="en" sz="1600">
                <a:solidFill>
                  <a:srgbClr val="A61C00"/>
                </a:solidFill>
                <a:latin typeface="Times New Roman"/>
                <a:ea typeface="Times New Roman"/>
                <a:cs typeface="Times New Roman"/>
                <a:sym typeface="Times New Roman"/>
              </a:rPr>
              <a:t>Tính số lượng bạn bè cho từng người</a:t>
            </a:r>
            <a:r>
              <a:rPr i="1" lang="en" sz="1600">
                <a:solidFill>
                  <a:srgbClr val="A61C00"/>
                </a:solidFill>
                <a:latin typeface="Times New Roman"/>
                <a:ea typeface="Times New Roman"/>
                <a:cs typeface="Times New Roman"/>
                <a:sym typeface="Times New Roman"/>
              </a:rPr>
              <a:t>:</a:t>
            </a:r>
            <a:endParaRPr i="1" sz="1600">
              <a:solidFill>
                <a:srgbClr val="A61C00"/>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Char char="○"/>
            </a:pPr>
            <a:r>
              <a:rPr lang="en" sz="1600">
                <a:latin typeface="Times New Roman"/>
                <a:ea typeface="Times New Roman"/>
                <a:cs typeface="Times New Roman"/>
                <a:sym typeface="Times New Roman"/>
              </a:rPr>
              <a:t>Duyệt qua ma trận </a:t>
            </a:r>
            <a:r>
              <a:rPr lang="en" sz="1600">
                <a:solidFill>
                  <a:srgbClr val="188038"/>
                </a:solidFill>
                <a:latin typeface="Times New Roman"/>
                <a:ea typeface="Times New Roman"/>
                <a:cs typeface="Times New Roman"/>
                <a:sym typeface="Times New Roman"/>
              </a:rPr>
              <a:t>graph</a:t>
            </a:r>
            <a:r>
              <a:rPr lang="en" sz="1600">
                <a:latin typeface="Times New Roman"/>
                <a:ea typeface="Times New Roman"/>
                <a:cs typeface="Times New Roman"/>
                <a:sym typeface="Times New Roman"/>
              </a:rPr>
              <a:t> (ma trận kề) để đếm số lượng bạn bè của mỗi người:</a:t>
            </a:r>
            <a:endParaRPr sz="1600">
              <a:latin typeface="Times New Roman"/>
              <a:ea typeface="Times New Roman"/>
              <a:cs typeface="Times New Roman"/>
              <a:sym typeface="Times New Roman"/>
            </a:endParaRPr>
          </a:p>
          <a:p>
            <a:pPr indent="-330200" lvl="2" marL="1371600" rtl="0" algn="l">
              <a:lnSpc>
                <a:spcPct val="115000"/>
              </a:lnSpc>
              <a:spcBef>
                <a:spcPts val="0"/>
              </a:spcBef>
              <a:spcAft>
                <a:spcPts val="0"/>
              </a:spcAft>
              <a:buSzPts val="1600"/>
              <a:buChar char="■"/>
            </a:pPr>
            <a:r>
              <a:rPr lang="en" sz="1600">
                <a:latin typeface="Times New Roman"/>
                <a:ea typeface="Times New Roman"/>
                <a:cs typeface="Times New Roman"/>
                <a:sym typeface="Times New Roman"/>
              </a:rPr>
              <a:t>Nếu </a:t>
            </a:r>
            <a:r>
              <a:rPr lang="en" sz="1600">
                <a:solidFill>
                  <a:srgbClr val="188038"/>
                </a:solidFill>
                <a:latin typeface="Times New Roman"/>
                <a:ea typeface="Times New Roman"/>
                <a:cs typeface="Times New Roman"/>
                <a:sym typeface="Times New Roman"/>
              </a:rPr>
              <a:t>graph[i][j] == 1</a:t>
            </a:r>
            <a:r>
              <a:rPr lang="en" sz="1600">
                <a:latin typeface="Times New Roman"/>
                <a:ea typeface="Times New Roman"/>
                <a:cs typeface="Times New Roman"/>
                <a:sym typeface="Times New Roman"/>
              </a:rPr>
              <a:t>, nghĩa là người dùng </a:t>
            </a:r>
            <a:r>
              <a:rPr lang="en" sz="1600">
                <a:solidFill>
                  <a:srgbClr val="188038"/>
                </a:solidFill>
                <a:latin typeface="Times New Roman"/>
                <a:ea typeface="Times New Roman"/>
                <a:cs typeface="Times New Roman"/>
                <a:sym typeface="Times New Roman"/>
              </a:rPr>
              <a:t>i</a:t>
            </a:r>
            <a:r>
              <a:rPr lang="en" sz="1600">
                <a:latin typeface="Times New Roman"/>
                <a:ea typeface="Times New Roman"/>
                <a:cs typeface="Times New Roman"/>
                <a:sym typeface="Times New Roman"/>
              </a:rPr>
              <a:t> và </a:t>
            </a:r>
            <a:r>
              <a:rPr lang="en" sz="1600">
                <a:solidFill>
                  <a:srgbClr val="188038"/>
                </a:solidFill>
                <a:latin typeface="Times New Roman"/>
                <a:ea typeface="Times New Roman"/>
                <a:cs typeface="Times New Roman"/>
                <a:sym typeface="Times New Roman"/>
              </a:rPr>
              <a:t>j</a:t>
            </a:r>
            <a:r>
              <a:rPr lang="en" sz="1600">
                <a:latin typeface="Times New Roman"/>
                <a:ea typeface="Times New Roman"/>
                <a:cs typeface="Times New Roman"/>
                <a:sym typeface="Times New Roman"/>
              </a:rPr>
              <a:t> là bạn bè, tăng biến đếm </a:t>
            </a:r>
            <a:r>
              <a:rPr lang="en" sz="1600">
                <a:solidFill>
                  <a:srgbClr val="188038"/>
                </a:solidFill>
                <a:latin typeface="Times New Roman"/>
                <a:ea typeface="Times New Roman"/>
                <a:cs typeface="Times New Roman"/>
                <a:sym typeface="Times New Roman"/>
              </a:rPr>
              <a:t>friendCount</a:t>
            </a:r>
            <a:r>
              <a:rPr lang="en" sz="1600">
                <a:latin typeface="Times New Roman"/>
                <a:ea typeface="Times New Roman"/>
                <a:cs typeface="Times New Roman"/>
                <a:sym typeface="Times New Roman"/>
              </a:rPr>
              <a:t> cho người dùng </a:t>
            </a:r>
            <a:r>
              <a:rPr lang="en" sz="1600">
                <a:solidFill>
                  <a:srgbClr val="188038"/>
                </a:solidFill>
                <a:latin typeface="Times New Roman"/>
                <a:ea typeface="Times New Roman"/>
                <a:cs typeface="Times New Roman"/>
                <a:sym typeface="Times New Roman"/>
              </a:rPr>
              <a:t>i</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A61C00"/>
              </a:buClr>
              <a:buSzPts val="1600"/>
              <a:buAutoNum type="arabicPeriod"/>
            </a:pPr>
            <a:r>
              <a:rPr b="1" i="1" lang="en" sz="1600">
                <a:solidFill>
                  <a:srgbClr val="A61C00"/>
                </a:solidFill>
                <a:latin typeface="Times New Roman"/>
                <a:ea typeface="Times New Roman"/>
                <a:cs typeface="Times New Roman"/>
                <a:sym typeface="Times New Roman"/>
              </a:rPr>
              <a:t>So sánh và tìm người có nhiều bạn nhất</a:t>
            </a:r>
            <a:r>
              <a:rPr i="1" lang="en" sz="1600">
                <a:solidFill>
                  <a:srgbClr val="A61C00"/>
                </a:solidFill>
                <a:latin typeface="Times New Roman"/>
                <a:ea typeface="Times New Roman"/>
                <a:cs typeface="Times New Roman"/>
                <a:sym typeface="Times New Roman"/>
              </a:rPr>
              <a:t>:</a:t>
            </a:r>
            <a:endParaRPr i="1" sz="1600">
              <a:solidFill>
                <a:srgbClr val="A61C00"/>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Char char="○"/>
            </a:pPr>
            <a:r>
              <a:rPr lang="en" sz="1600">
                <a:latin typeface="Times New Roman"/>
                <a:ea typeface="Times New Roman"/>
                <a:cs typeface="Times New Roman"/>
                <a:sym typeface="Times New Roman"/>
              </a:rPr>
              <a:t>So sánh số lượng bạn bè của từng người dùng với giá trị </a:t>
            </a:r>
            <a:r>
              <a:rPr lang="en" sz="1600">
                <a:solidFill>
                  <a:srgbClr val="188038"/>
                </a:solidFill>
                <a:latin typeface="Times New Roman"/>
                <a:ea typeface="Times New Roman"/>
                <a:cs typeface="Times New Roman"/>
                <a:sym typeface="Times New Roman"/>
              </a:rPr>
              <a:t>maxFriends</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Char char="○"/>
            </a:pPr>
            <a:r>
              <a:rPr lang="en" sz="1600">
                <a:latin typeface="Times New Roman"/>
                <a:ea typeface="Times New Roman"/>
                <a:cs typeface="Times New Roman"/>
                <a:sym typeface="Times New Roman"/>
              </a:rPr>
              <a:t>Nếu số lượng bạn bè lớn hơn </a:t>
            </a:r>
            <a:r>
              <a:rPr lang="en" sz="1600">
                <a:solidFill>
                  <a:srgbClr val="188038"/>
                </a:solidFill>
                <a:latin typeface="Times New Roman"/>
                <a:ea typeface="Times New Roman"/>
                <a:cs typeface="Times New Roman"/>
                <a:sym typeface="Times New Roman"/>
              </a:rPr>
              <a:t>maxFriends</a:t>
            </a:r>
            <a:r>
              <a:rPr lang="en" sz="1600">
                <a:latin typeface="Times New Roman"/>
                <a:ea typeface="Times New Roman"/>
                <a:cs typeface="Times New Roman"/>
                <a:sym typeface="Times New Roman"/>
              </a:rPr>
              <a:t>, cập nhật giá trị này cùng với chỉ số người dùng (</a:t>
            </a:r>
            <a:r>
              <a:rPr lang="en" sz="1600">
                <a:solidFill>
                  <a:srgbClr val="188038"/>
                </a:solidFill>
                <a:latin typeface="Times New Roman"/>
                <a:ea typeface="Times New Roman"/>
                <a:cs typeface="Times New Roman"/>
                <a:sym typeface="Times New Roman"/>
              </a:rPr>
              <a:t>indexOfMax</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A61C00"/>
              </a:buClr>
              <a:buSzPts val="1600"/>
              <a:buAutoNum type="arabicPeriod"/>
            </a:pPr>
            <a:r>
              <a:rPr b="1" i="1" lang="en" sz="1600">
                <a:solidFill>
                  <a:srgbClr val="A61C00"/>
                </a:solidFill>
                <a:latin typeface="Times New Roman"/>
                <a:ea typeface="Times New Roman"/>
                <a:cs typeface="Times New Roman"/>
                <a:sym typeface="Times New Roman"/>
              </a:rPr>
              <a:t>In kết quả</a:t>
            </a:r>
            <a:r>
              <a:rPr i="1" lang="en" sz="1600">
                <a:solidFill>
                  <a:srgbClr val="A61C00"/>
                </a:solidFill>
                <a:latin typeface="Times New Roman"/>
                <a:ea typeface="Times New Roman"/>
                <a:cs typeface="Times New Roman"/>
                <a:sym typeface="Times New Roman"/>
              </a:rPr>
              <a:t>:</a:t>
            </a:r>
            <a:endParaRPr i="1" sz="1600">
              <a:solidFill>
                <a:srgbClr val="A61C00"/>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Hiển thị tên và số lượng bạn bè của người có nhiều bạn nhất.</a:t>
            </a:r>
            <a:endParaRPr sz="1600">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389" name="Google Shape;38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6"/>
          <p:cNvSpPr txBox="1"/>
          <p:nvPr>
            <p:ph type="title"/>
          </p:nvPr>
        </p:nvSpPr>
        <p:spPr>
          <a:xfrm>
            <a:off x="1067975" y="53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Code</a:t>
            </a:r>
            <a:endParaRPr sz="3000">
              <a:latin typeface="Times New Roman"/>
              <a:ea typeface="Times New Roman"/>
              <a:cs typeface="Times New Roman"/>
              <a:sym typeface="Times New Roman"/>
            </a:endParaRPr>
          </a:p>
        </p:txBody>
      </p:sp>
      <p:pic>
        <p:nvPicPr>
          <p:cNvPr id="395" name="Google Shape;395;p36"/>
          <p:cNvPicPr preferRelativeResize="0"/>
          <p:nvPr/>
        </p:nvPicPr>
        <p:blipFill>
          <a:blip r:embed="rId3">
            <a:alphaModFix/>
          </a:blip>
          <a:stretch>
            <a:fillRect/>
          </a:stretch>
        </p:blipFill>
        <p:spPr>
          <a:xfrm>
            <a:off x="1075013" y="898100"/>
            <a:ext cx="6993976" cy="4021375"/>
          </a:xfrm>
          <a:prstGeom prst="rect">
            <a:avLst/>
          </a:prstGeom>
          <a:noFill/>
          <a:ln>
            <a:noFill/>
          </a:ln>
        </p:spPr>
      </p:pic>
      <p:sp>
        <p:nvSpPr>
          <p:cNvPr id="396" name="Google Shape;396;p36"/>
          <p:cNvSpPr txBox="1"/>
          <p:nvPr/>
        </p:nvSpPr>
        <p:spPr>
          <a:xfrm>
            <a:off x="4993425" y="1896450"/>
            <a:ext cx="2805600" cy="10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88038"/>
                </a:solidFill>
                <a:latin typeface="Times New Roman"/>
                <a:ea typeface="Times New Roman"/>
                <a:cs typeface="Times New Roman"/>
                <a:sym typeface="Times New Roman"/>
              </a:rPr>
              <a:t>Độ phức tạp:</a:t>
            </a:r>
            <a:r>
              <a:rPr lang="en" sz="1600">
                <a:solidFill>
                  <a:schemeClr val="dk1"/>
                </a:solidFill>
                <a:latin typeface="Times New Roman"/>
                <a:ea typeface="Times New Roman"/>
                <a:cs typeface="Times New Roman"/>
                <a:sym typeface="Times New Roman"/>
              </a:rPr>
              <a:t> O(n^2) với n là số người dùng.</a:t>
            </a:r>
            <a:endParaRPr sz="1600">
              <a:solidFill>
                <a:schemeClr val="dk1"/>
              </a:solidFill>
              <a:latin typeface="Times New Roman"/>
              <a:ea typeface="Times New Roman"/>
              <a:cs typeface="Times New Roman"/>
              <a:sym typeface="Times New Roman"/>
            </a:endParaRPr>
          </a:p>
        </p:txBody>
      </p:sp>
      <p:sp>
        <p:nvSpPr>
          <p:cNvPr id="397" name="Google Shape;397;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7"/>
          <p:cNvSpPr txBox="1"/>
          <p:nvPr>
            <p:ph type="title"/>
          </p:nvPr>
        </p:nvSpPr>
        <p:spPr>
          <a:xfrm>
            <a:off x="720000" y="75300"/>
            <a:ext cx="77040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Phương thức và giải thuật</a:t>
            </a:r>
            <a:endParaRPr sz="3000">
              <a:latin typeface="Times New Roman"/>
              <a:ea typeface="Times New Roman"/>
              <a:cs typeface="Times New Roman"/>
              <a:sym typeface="Times New Roman"/>
            </a:endParaRPr>
          </a:p>
        </p:txBody>
      </p:sp>
      <p:sp>
        <p:nvSpPr>
          <p:cNvPr id="403" name="Google Shape;403;p37"/>
          <p:cNvSpPr txBox="1"/>
          <p:nvPr/>
        </p:nvSpPr>
        <p:spPr>
          <a:xfrm>
            <a:off x="500425" y="686750"/>
            <a:ext cx="8446800" cy="464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rgbClr val="191919"/>
                </a:solidFill>
                <a:latin typeface="Times New Roman"/>
                <a:ea typeface="Times New Roman"/>
                <a:cs typeface="Times New Roman"/>
                <a:sym typeface="Times New Roman"/>
              </a:rPr>
              <a:t>3. Kết bạn (addFriend)</a:t>
            </a:r>
            <a:endParaRPr b="1" sz="1600">
              <a:solidFill>
                <a:srgbClr val="191919"/>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rgbClr val="A61C00"/>
              </a:buClr>
              <a:buSzPts val="1600"/>
              <a:buFont typeface="Times New Roman"/>
              <a:buAutoNum type="arabicPeriod"/>
            </a:pPr>
            <a:r>
              <a:rPr b="1" i="1" lang="en" sz="1600">
                <a:solidFill>
                  <a:srgbClr val="A61C00"/>
                </a:solidFill>
                <a:latin typeface="Times New Roman"/>
                <a:ea typeface="Times New Roman"/>
                <a:cs typeface="Times New Roman"/>
                <a:sym typeface="Times New Roman"/>
              </a:rPr>
              <a:t>Tìm người dùng cần kết bạn</a:t>
            </a:r>
            <a:r>
              <a:rPr i="1" lang="en" sz="1600">
                <a:solidFill>
                  <a:srgbClr val="A61C00"/>
                </a:solidFill>
                <a:latin typeface="Times New Roman"/>
                <a:ea typeface="Times New Roman"/>
                <a:cs typeface="Times New Roman"/>
                <a:sym typeface="Times New Roman"/>
              </a:rPr>
              <a:t>:</a:t>
            </a:r>
            <a:endParaRPr i="1" sz="1600">
              <a:solidFill>
                <a:srgbClr val="A61C00"/>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Duyệt danh sách người dùng để tìm người có </a:t>
            </a:r>
            <a:r>
              <a:rPr lang="en" sz="1600">
                <a:solidFill>
                  <a:srgbClr val="188038"/>
                </a:solidFill>
                <a:latin typeface="Times New Roman"/>
                <a:ea typeface="Times New Roman"/>
                <a:cs typeface="Times New Roman"/>
                <a:sym typeface="Times New Roman"/>
              </a:rPr>
              <a:t>studentID</a:t>
            </a:r>
            <a:r>
              <a:rPr lang="en" sz="1600">
                <a:latin typeface="Times New Roman"/>
                <a:ea typeface="Times New Roman"/>
                <a:cs typeface="Times New Roman"/>
                <a:sym typeface="Times New Roman"/>
              </a:rPr>
              <a:t> trùng với </a:t>
            </a:r>
            <a:r>
              <a:rPr lang="en" sz="1600">
                <a:solidFill>
                  <a:srgbClr val="188038"/>
                </a:solidFill>
                <a:latin typeface="Times New Roman"/>
                <a:ea typeface="Times New Roman"/>
                <a:cs typeface="Times New Roman"/>
                <a:sym typeface="Times New Roman"/>
              </a:rPr>
              <a:t>friendStudentID</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Nếu không tìm thấy, in thông báo lỗi.</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A61C00"/>
              </a:buClr>
              <a:buSzPts val="1600"/>
              <a:buFont typeface="Times New Roman"/>
              <a:buAutoNum type="arabicPeriod"/>
            </a:pPr>
            <a:r>
              <a:rPr b="1" i="1" lang="en" sz="1600">
                <a:solidFill>
                  <a:srgbClr val="A61C00"/>
                </a:solidFill>
                <a:latin typeface="Times New Roman"/>
                <a:ea typeface="Times New Roman"/>
                <a:cs typeface="Times New Roman"/>
                <a:sym typeface="Times New Roman"/>
              </a:rPr>
              <a:t>Kiểm tra mối quan hệ hiện tại</a:t>
            </a:r>
            <a:r>
              <a:rPr i="1" lang="en" sz="1600">
                <a:solidFill>
                  <a:srgbClr val="A61C00"/>
                </a:solidFill>
                <a:latin typeface="Times New Roman"/>
                <a:ea typeface="Times New Roman"/>
                <a:cs typeface="Times New Roman"/>
                <a:sym typeface="Times New Roman"/>
              </a:rPr>
              <a:t>:</a:t>
            </a:r>
            <a:endParaRPr i="1" sz="1600">
              <a:solidFill>
                <a:srgbClr val="A61C00"/>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Sử dụng ma trận </a:t>
            </a:r>
            <a:r>
              <a:rPr lang="en" sz="1600">
                <a:solidFill>
                  <a:srgbClr val="188038"/>
                </a:solidFill>
                <a:latin typeface="Times New Roman"/>
                <a:ea typeface="Times New Roman"/>
                <a:cs typeface="Times New Roman"/>
                <a:sym typeface="Times New Roman"/>
              </a:rPr>
              <a:t>graph</a:t>
            </a:r>
            <a:r>
              <a:rPr lang="en" sz="1600">
                <a:latin typeface="Times New Roman"/>
                <a:ea typeface="Times New Roman"/>
                <a:cs typeface="Times New Roman"/>
                <a:sym typeface="Times New Roman"/>
              </a:rPr>
              <a:t> để kiểm tra nếu họ đã là bạn bè:</a:t>
            </a:r>
            <a:endParaRPr sz="1600">
              <a:latin typeface="Times New Roman"/>
              <a:ea typeface="Times New Roman"/>
              <a:cs typeface="Times New Roman"/>
              <a:sym typeface="Times New Roman"/>
            </a:endParaRPr>
          </a:p>
          <a:p>
            <a:pPr indent="-330200" lvl="2" marL="13716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Nếu </a:t>
            </a:r>
            <a:r>
              <a:rPr lang="en" sz="1600">
                <a:solidFill>
                  <a:srgbClr val="188038"/>
                </a:solidFill>
                <a:latin typeface="Times New Roman"/>
                <a:ea typeface="Times New Roman"/>
                <a:cs typeface="Times New Roman"/>
                <a:sym typeface="Times New Roman"/>
              </a:rPr>
              <a:t>graph[friendIndex][currentUser - users] == 1</a:t>
            </a:r>
            <a:r>
              <a:rPr lang="en" sz="1600">
                <a:latin typeface="Times New Roman"/>
                <a:ea typeface="Times New Roman"/>
                <a:cs typeface="Times New Roman"/>
                <a:sym typeface="Times New Roman"/>
              </a:rPr>
              <a:t>, nghĩa là họ đã là bạn bè, in thông báo.</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A61C00"/>
              </a:buClr>
              <a:buSzPts val="1600"/>
              <a:buFont typeface="Times New Roman"/>
              <a:buAutoNum type="arabicPeriod"/>
            </a:pPr>
            <a:r>
              <a:rPr b="1" i="1" lang="en" sz="1600">
                <a:solidFill>
                  <a:srgbClr val="A61C00"/>
                </a:solidFill>
                <a:latin typeface="Times New Roman"/>
                <a:ea typeface="Times New Roman"/>
                <a:cs typeface="Times New Roman"/>
                <a:sym typeface="Times New Roman"/>
              </a:rPr>
              <a:t>Cập nhật ma trận kề</a:t>
            </a:r>
            <a:r>
              <a:rPr i="1" lang="en" sz="1600">
                <a:solidFill>
                  <a:srgbClr val="A61C00"/>
                </a:solidFill>
                <a:latin typeface="Times New Roman"/>
                <a:ea typeface="Times New Roman"/>
                <a:cs typeface="Times New Roman"/>
                <a:sym typeface="Times New Roman"/>
              </a:rPr>
              <a:t>:</a:t>
            </a:r>
            <a:endParaRPr i="1" sz="1600">
              <a:solidFill>
                <a:srgbClr val="A61C00"/>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Nếu chưa là bạn bè, đặt giá trị </a:t>
            </a:r>
            <a:r>
              <a:rPr lang="en" sz="1600">
                <a:solidFill>
                  <a:srgbClr val="188038"/>
                </a:solidFill>
                <a:latin typeface="Times New Roman"/>
                <a:ea typeface="Times New Roman"/>
                <a:cs typeface="Times New Roman"/>
                <a:sym typeface="Times New Roman"/>
              </a:rPr>
              <a:t>1</a:t>
            </a:r>
            <a:r>
              <a:rPr lang="en" sz="1600">
                <a:latin typeface="Times New Roman"/>
                <a:ea typeface="Times New Roman"/>
                <a:cs typeface="Times New Roman"/>
                <a:sym typeface="Times New Roman"/>
              </a:rPr>
              <a:t> tại cả hai vị trí trong ma trận kề:</a:t>
            </a:r>
            <a:endParaRPr sz="1600">
              <a:latin typeface="Times New Roman"/>
              <a:ea typeface="Times New Roman"/>
              <a:cs typeface="Times New Roman"/>
              <a:sym typeface="Times New Roman"/>
            </a:endParaRPr>
          </a:p>
          <a:p>
            <a:pPr indent="-330200" lvl="2" marL="1371600" rtl="0" algn="l">
              <a:lnSpc>
                <a:spcPct val="115000"/>
              </a:lnSpc>
              <a:spcBef>
                <a:spcPts val="0"/>
              </a:spcBef>
              <a:spcAft>
                <a:spcPts val="0"/>
              </a:spcAft>
              <a:buSzPts val="1600"/>
              <a:buFont typeface="Times New Roman"/>
              <a:buChar char="■"/>
            </a:pPr>
            <a:r>
              <a:rPr lang="en" sz="1600">
                <a:solidFill>
                  <a:srgbClr val="188038"/>
                </a:solidFill>
                <a:latin typeface="Times New Roman"/>
                <a:ea typeface="Times New Roman"/>
                <a:cs typeface="Times New Roman"/>
                <a:sym typeface="Times New Roman"/>
              </a:rPr>
              <a:t>graph[friendIndex][currentUser - users] = 1</a:t>
            </a:r>
            <a:endParaRPr sz="1600">
              <a:solidFill>
                <a:srgbClr val="188038"/>
              </a:solidFill>
              <a:latin typeface="Times New Roman"/>
              <a:ea typeface="Times New Roman"/>
              <a:cs typeface="Times New Roman"/>
              <a:sym typeface="Times New Roman"/>
            </a:endParaRPr>
          </a:p>
          <a:p>
            <a:pPr indent="-330200" lvl="2" marL="1371600" rtl="0" algn="l">
              <a:lnSpc>
                <a:spcPct val="115000"/>
              </a:lnSpc>
              <a:spcBef>
                <a:spcPts val="0"/>
              </a:spcBef>
              <a:spcAft>
                <a:spcPts val="0"/>
              </a:spcAft>
              <a:buSzPts val="1600"/>
              <a:buFont typeface="Times New Roman"/>
              <a:buChar char="■"/>
            </a:pPr>
            <a:r>
              <a:rPr lang="en" sz="1600">
                <a:solidFill>
                  <a:srgbClr val="188038"/>
                </a:solidFill>
                <a:latin typeface="Times New Roman"/>
                <a:ea typeface="Times New Roman"/>
                <a:cs typeface="Times New Roman"/>
                <a:sym typeface="Times New Roman"/>
              </a:rPr>
              <a:t>graph[currentUser - users][friendIndex] = 1</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A61C00"/>
              </a:buClr>
              <a:buSzPts val="1600"/>
              <a:buFont typeface="Times New Roman"/>
              <a:buAutoNum type="arabicPeriod"/>
            </a:pPr>
            <a:r>
              <a:rPr b="1" i="1" lang="en" sz="1600">
                <a:solidFill>
                  <a:srgbClr val="A61C00"/>
                </a:solidFill>
                <a:latin typeface="Times New Roman"/>
                <a:ea typeface="Times New Roman"/>
                <a:cs typeface="Times New Roman"/>
                <a:sym typeface="Times New Roman"/>
              </a:rPr>
              <a:t>In thông báo thành công</a:t>
            </a:r>
            <a:r>
              <a:rPr i="1" lang="en" sz="1600">
                <a:solidFill>
                  <a:srgbClr val="A61C00"/>
                </a:solidFill>
                <a:latin typeface="Times New Roman"/>
                <a:ea typeface="Times New Roman"/>
                <a:cs typeface="Times New Roman"/>
                <a:sym typeface="Times New Roman"/>
              </a:rPr>
              <a:t>:</a:t>
            </a:r>
            <a:endParaRPr i="1" sz="1600">
              <a:solidFill>
                <a:srgbClr val="A61C00"/>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Hiển thị thông báo "Thêm bạn thành công."</a:t>
            </a:r>
            <a:endParaRPr sz="1600">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404" name="Google Shape;40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8"/>
          <p:cNvSpPr txBox="1"/>
          <p:nvPr>
            <p:ph type="title"/>
          </p:nvPr>
        </p:nvSpPr>
        <p:spPr>
          <a:xfrm>
            <a:off x="684950" y="194900"/>
            <a:ext cx="77040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Code</a:t>
            </a:r>
            <a:endParaRPr sz="3000">
              <a:latin typeface="Times New Roman"/>
              <a:ea typeface="Times New Roman"/>
              <a:cs typeface="Times New Roman"/>
              <a:sym typeface="Times New Roman"/>
            </a:endParaRPr>
          </a:p>
        </p:txBody>
      </p:sp>
      <p:pic>
        <p:nvPicPr>
          <p:cNvPr id="410" name="Google Shape;410;p38"/>
          <p:cNvPicPr preferRelativeResize="0"/>
          <p:nvPr/>
        </p:nvPicPr>
        <p:blipFill>
          <a:blip r:embed="rId3">
            <a:alphaModFix/>
          </a:blip>
          <a:stretch>
            <a:fillRect/>
          </a:stretch>
        </p:blipFill>
        <p:spPr>
          <a:xfrm>
            <a:off x="520350" y="954975"/>
            <a:ext cx="5325101" cy="4081275"/>
          </a:xfrm>
          <a:prstGeom prst="rect">
            <a:avLst/>
          </a:prstGeom>
          <a:noFill/>
          <a:ln>
            <a:noFill/>
          </a:ln>
        </p:spPr>
      </p:pic>
      <p:sp>
        <p:nvSpPr>
          <p:cNvPr id="411" name="Google Shape;411;p38"/>
          <p:cNvSpPr txBox="1"/>
          <p:nvPr/>
        </p:nvSpPr>
        <p:spPr>
          <a:xfrm>
            <a:off x="6074925" y="954975"/>
            <a:ext cx="2392200" cy="8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88038"/>
                </a:solidFill>
                <a:latin typeface="Times New Roman"/>
                <a:ea typeface="Times New Roman"/>
                <a:cs typeface="Times New Roman"/>
                <a:sym typeface="Times New Roman"/>
              </a:rPr>
              <a:t>Độ phức tạp:</a:t>
            </a:r>
            <a:r>
              <a:rPr lang="en" sz="1600">
                <a:solidFill>
                  <a:schemeClr val="dk1"/>
                </a:solidFill>
                <a:latin typeface="Times New Roman"/>
                <a:ea typeface="Times New Roman"/>
                <a:cs typeface="Times New Roman"/>
                <a:sym typeface="Times New Roman"/>
              </a:rPr>
              <a:t> O(n), với n là số người dùng.</a:t>
            </a:r>
            <a:endParaRPr sz="1600">
              <a:solidFill>
                <a:schemeClr val="dk1"/>
              </a:solidFill>
              <a:latin typeface="Times New Roman"/>
              <a:ea typeface="Times New Roman"/>
              <a:cs typeface="Times New Roman"/>
              <a:sym typeface="Times New Roman"/>
            </a:endParaRPr>
          </a:p>
        </p:txBody>
      </p:sp>
      <p:sp>
        <p:nvSpPr>
          <p:cNvPr id="412" name="Google Shape;41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9"/>
          <p:cNvSpPr txBox="1"/>
          <p:nvPr>
            <p:ph type="title"/>
          </p:nvPr>
        </p:nvSpPr>
        <p:spPr>
          <a:xfrm>
            <a:off x="951750" y="138425"/>
            <a:ext cx="77040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Phương thức và giải thuật</a:t>
            </a:r>
            <a:endParaRPr sz="3000">
              <a:latin typeface="Times New Roman"/>
              <a:ea typeface="Times New Roman"/>
              <a:cs typeface="Times New Roman"/>
              <a:sym typeface="Times New Roman"/>
            </a:endParaRPr>
          </a:p>
        </p:txBody>
      </p:sp>
      <p:sp>
        <p:nvSpPr>
          <p:cNvPr id="418" name="Google Shape;418;p39"/>
          <p:cNvSpPr txBox="1"/>
          <p:nvPr/>
        </p:nvSpPr>
        <p:spPr>
          <a:xfrm>
            <a:off x="1050950" y="955150"/>
            <a:ext cx="6950100" cy="365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rgbClr val="274E13"/>
                </a:solidFill>
                <a:latin typeface="Times New Roman"/>
                <a:ea typeface="Times New Roman"/>
                <a:cs typeface="Times New Roman"/>
                <a:sym typeface="Times New Roman"/>
              </a:rPr>
              <a:t>4. Xem danh sách bạn bè (viewFriends)</a:t>
            </a:r>
            <a:endParaRPr b="1" sz="1600">
              <a:solidFill>
                <a:srgbClr val="274E13"/>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rgbClr val="A61C00"/>
              </a:buClr>
              <a:buSzPts val="1600"/>
              <a:buFont typeface="Times New Roman"/>
              <a:buAutoNum type="arabicPeriod"/>
            </a:pPr>
            <a:r>
              <a:rPr b="1" i="1" lang="en" sz="1600">
                <a:solidFill>
                  <a:srgbClr val="A61C00"/>
                </a:solidFill>
                <a:latin typeface="Times New Roman"/>
                <a:ea typeface="Times New Roman"/>
                <a:cs typeface="Times New Roman"/>
                <a:sym typeface="Times New Roman"/>
              </a:rPr>
              <a:t>Duyệt qua ma trận kề</a:t>
            </a:r>
            <a:r>
              <a:rPr i="1" lang="en" sz="1600">
                <a:solidFill>
                  <a:srgbClr val="A61C00"/>
                </a:solidFill>
                <a:latin typeface="Times New Roman"/>
                <a:ea typeface="Times New Roman"/>
                <a:cs typeface="Times New Roman"/>
                <a:sym typeface="Times New Roman"/>
              </a:rPr>
              <a:t>:</a:t>
            </a:r>
            <a:endParaRPr i="1" sz="1600">
              <a:solidFill>
                <a:srgbClr val="A61C00"/>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Duyệt qua hàng tương ứng với người dùng hiện tại trong ma trận </a:t>
            </a:r>
            <a:r>
              <a:rPr lang="en" sz="1600">
                <a:solidFill>
                  <a:srgbClr val="188038"/>
                </a:solidFill>
                <a:latin typeface="Times New Roman"/>
                <a:ea typeface="Times New Roman"/>
                <a:cs typeface="Times New Roman"/>
                <a:sym typeface="Times New Roman"/>
              </a:rPr>
              <a:t>graph</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Nếu </a:t>
            </a:r>
            <a:r>
              <a:rPr lang="en" sz="1600">
                <a:solidFill>
                  <a:srgbClr val="188038"/>
                </a:solidFill>
                <a:latin typeface="Times New Roman"/>
                <a:ea typeface="Times New Roman"/>
                <a:cs typeface="Times New Roman"/>
                <a:sym typeface="Times New Roman"/>
              </a:rPr>
              <a:t>graph[currentUser - users][i] == 1</a:t>
            </a:r>
            <a:r>
              <a:rPr lang="en" sz="1600">
                <a:latin typeface="Times New Roman"/>
                <a:ea typeface="Times New Roman"/>
                <a:cs typeface="Times New Roman"/>
                <a:sym typeface="Times New Roman"/>
              </a:rPr>
              <a:t>, nghĩa là người dùng hiện tại và </a:t>
            </a:r>
            <a:r>
              <a:rPr lang="en" sz="1600">
                <a:solidFill>
                  <a:srgbClr val="188038"/>
                </a:solidFill>
                <a:latin typeface="Times New Roman"/>
                <a:ea typeface="Times New Roman"/>
                <a:cs typeface="Times New Roman"/>
                <a:sym typeface="Times New Roman"/>
              </a:rPr>
              <a:t>users[i]</a:t>
            </a:r>
            <a:r>
              <a:rPr lang="en" sz="1600">
                <a:latin typeface="Times New Roman"/>
                <a:ea typeface="Times New Roman"/>
                <a:cs typeface="Times New Roman"/>
                <a:sym typeface="Times New Roman"/>
              </a:rPr>
              <a:t> là bạn bè.</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A61C00"/>
              </a:buClr>
              <a:buSzPts val="1600"/>
              <a:buFont typeface="Times New Roman"/>
              <a:buAutoNum type="arabicPeriod"/>
            </a:pPr>
            <a:r>
              <a:rPr b="1" i="1" lang="en" sz="1600">
                <a:solidFill>
                  <a:srgbClr val="A61C00"/>
                </a:solidFill>
                <a:latin typeface="Times New Roman"/>
                <a:ea typeface="Times New Roman"/>
                <a:cs typeface="Times New Roman"/>
                <a:sym typeface="Times New Roman"/>
              </a:rPr>
              <a:t>In danh sách bạn bè</a:t>
            </a:r>
            <a:r>
              <a:rPr i="1" lang="en" sz="1600">
                <a:solidFill>
                  <a:srgbClr val="A61C00"/>
                </a:solidFill>
                <a:latin typeface="Times New Roman"/>
                <a:ea typeface="Times New Roman"/>
                <a:cs typeface="Times New Roman"/>
                <a:sym typeface="Times New Roman"/>
              </a:rPr>
              <a:t>:</a:t>
            </a:r>
            <a:endParaRPr i="1" sz="1600">
              <a:solidFill>
                <a:srgbClr val="A61C00"/>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In tên của tất cả bạn bè tìm thấy.</a:t>
            </a:r>
            <a:endParaRPr sz="1600">
              <a:latin typeface="Times New Roman"/>
              <a:ea typeface="Times New Roman"/>
              <a:cs typeface="Times New Roman"/>
              <a:sym typeface="Times New Roman"/>
            </a:endParaRPr>
          </a:p>
          <a:p>
            <a:pPr indent="-330200" lvl="1" marL="9144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Nếu không tìm thấy ai, hiển thị thông báo "Bạn không có bạn bè nào."</a:t>
            </a:r>
            <a:endParaRPr sz="1600">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419" name="Google Shape;41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0"/>
          <p:cNvSpPr txBox="1"/>
          <p:nvPr>
            <p:ph type="title"/>
          </p:nvPr>
        </p:nvSpPr>
        <p:spPr>
          <a:xfrm>
            <a:off x="720000" y="173150"/>
            <a:ext cx="7704000" cy="6465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Code</a:t>
            </a:r>
            <a:endParaRPr sz="3000">
              <a:latin typeface="Times New Roman"/>
              <a:ea typeface="Times New Roman"/>
              <a:cs typeface="Times New Roman"/>
              <a:sym typeface="Times New Roman"/>
            </a:endParaRPr>
          </a:p>
        </p:txBody>
      </p:sp>
      <p:pic>
        <p:nvPicPr>
          <p:cNvPr id="425" name="Google Shape;425;p40"/>
          <p:cNvPicPr preferRelativeResize="0"/>
          <p:nvPr/>
        </p:nvPicPr>
        <p:blipFill>
          <a:blip r:embed="rId3">
            <a:alphaModFix/>
          </a:blip>
          <a:stretch>
            <a:fillRect/>
          </a:stretch>
        </p:blipFill>
        <p:spPr>
          <a:xfrm>
            <a:off x="1131100" y="1059025"/>
            <a:ext cx="6486525" cy="3676650"/>
          </a:xfrm>
          <a:prstGeom prst="rect">
            <a:avLst/>
          </a:prstGeom>
          <a:noFill/>
          <a:ln>
            <a:noFill/>
          </a:ln>
        </p:spPr>
      </p:pic>
      <p:sp>
        <p:nvSpPr>
          <p:cNvPr id="426" name="Google Shape;426;p40"/>
          <p:cNvSpPr txBox="1"/>
          <p:nvPr/>
        </p:nvSpPr>
        <p:spPr>
          <a:xfrm>
            <a:off x="5007925" y="1563750"/>
            <a:ext cx="2609700" cy="7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88038"/>
                </a:solidFill>
                <a:latin typeface="Times New Roman"/>
                <a:ea typeface="Times New Roman"/>
                <a:cs typeface="Times New Roman"/>
                <a:sym typeface="Times New Roman"/>
              </a:rPr>
              <a:t>Độ phức tạp:</a:t>
            </a:r>
            <a:r>
              <a:rPr lang="en" sz="1600">
                <a:solidFill>
                  <a:schemeClr val="dk1"/>
                </a:solidFill>
                <a:latin typeface="Times New Roman"/>
                <a:ea typeface="Times New Roman"/>
                <a:cs typeface="Times New Roman"/>
                <a:sym typeface="Times New Roman"/>
              </a:rPr>
              <a:t> O(n), với n là số người dùng</a:t>
            </a:r>
            <a:r>
              <a:rPr lang="en" sz="1600">
                <a:solidFill>
                  <a:schemeClr val="dk1"/>
                </a:solidFill>
              </a:rPr>
              <a:t>.</a:t>
            </a:r>
            <a:endParaRPr sz="1600">
              <a:solidFill>
                <a:schemeClr val="dk1"/>
              </a:solidFill>
            </a:endParaRPr>
          </a:p>
        </p:txBody>
      </p:sp>
      <p:sp>
        <p:nvSpPr>
          <p:cNvPr id="427" name="Google Shape;42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531250" y="893050"/>
            <a:ext cx="4242300" cy="142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Times New Roman"/>
                <a:ea typeface="Times New Roman"/>
                <a:cs typeface="Times New Roman"/>
                <a:sym typeface="Times New Roman"/>
              </a:rPr>
              <a:t>Môi trường lập trình</a:t>
            </a:r>
            <a:endParaRPr b="1" sz="2200">
              <a:latin typeface="Times New Roman"/>
              <a:ea typeface="Times New Roman"/>
              <a:cs typeface="Times New Roman"/>
              <a:sym typeface="Times New Roman"/>
            </a:endParaRPr>
          </a:p>
          <a:p>
            <a:pPr indent="0" lvl="0" marL="0" rtl="0" algn="ctr">
              <a:spcBef>
                <a:spcPts val="0"/>
              </a:spcBef>
              <a:spcAft>
                <a:spcPts val="0"/>
              </a:spcAft>
              <a:buNone/>
            </a:pPr>
            <a:r>
              <a:t/>
            </a:r>
            <a:endParaRPr b="1"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DevC</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Online GDB</a:t>
            </a:r>
            <a:endParaRPr sz="2200">
              <a:latin typeface="Times New Roman"/>
              <a:ea typeface="Times New Roman"/>
              <a:cs typeface="Times New Roman"/>
              <a:sym typeface="Times New Roman"/>
            </a:endParaRPr>
          </a:p>
        </p:txBody>
      </p:sp>
      <p:sp>
        <p:nvSpPr>
          <p:cNvPr id="433" name="Google Shape;433;p41"/>
          <p:cNvSpPr txBox="1"/>
          <p:nvPr>
            <p:ph idx="1" type="subTitle"/>
          </p:nvPr>
        </p:nvSpPr>
        <p:spPr>
          <a:xfrm>
            <a:off x="4101750" y="1959575"/>
            <a:ext cx="4537800" cy="251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Times New Roman"/>
                <a:ea typeface="Times New Roman"/>
                <a:cs typeface="Times New Roman"/>
                <a:sym typeface="Times New Roman"/>
              </a:rPr>
              <a:t>Các thư viện được sử dụng</a:t>
            </a:r>
            <a:endParaRPr b="1" sz="2200">
              <a:latin typeface="Times New Roman"/>
              <a:ea typeface="Times New Roman"/>
              <a:cs typeface="Times New Roman"/>
              <a:sym typeface="Times New Roman"/>
            </a:endParaRPr>
          </a:p>
          <a:p>
            <a:pPr indent="0" lvl="0" marL="0" rtl="0" algn="ctr">
              <a:spcBef>
                <a:spcPts val="0"/>
              </a:spcBef>
              <a:spcAft>
                <a:spcPts val="0"/>
              </a:spcAft>
              <a:buNone/>
            </a:pPr>
            <a:r>
              <a:t/>
            </a:r>
            <a:endParaRPr b="1"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Stdio.h: chứa hàm printf, scanf, getchar, ...</a:t>
            </a:r>
            <a:endParaRPr sz="22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2200">
                <a:latin typeface="Times New Roman"/>
                <a:ea typeface="Times New Roman"/>
                <a:cs typeface="Times New Roman"/>
                <a:sym typeface="Times New Roman"/>
              </a:rPr>
              <a:t>String.h: chứa hàm strcpy, strcmp, </a:t>
            </a:r>
            <a:r>
              <a:rPr lang="en" sz="2200">
                <a:latin typeface="Times New Roman"/>
                <a:ea typeface="Times New Roman"/>
                <a:cs typeface="Times New Roman"/>
                <a:sym typeface="Times New Roman"/>
              </a:rPr>
              <a:t>strcspn</a:t>
            </a:r>
            <a:r>
              <a:rPr lang="en" sz="2200">
                <a:latin typeface="Times New Roman"/>
                <a:ea typeface="Times New Roman"/>
                <a:cs typeface="Times New Roman"/>
                <a:sym typeface="Times New Roman"/>
              </a:rPr>
              <a:t>, </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434" name="Google Shape;43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2"/>
          <p:cNvSpPr txBox="1"/>
          <p:nvPr>
            <p:ph idx="1" type="subTitle"/>
          </p:nvPr>
        </p:nvSpPr>
        <p:spPr>
          <a:xfrm>
            <a:off x="1564025" y="1584700"/>
            <a:ext cx="5928300" cy="27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Xây dựng Test case</a:t>
            </a:r>
            <a:endParaRPr b="1" sz="24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eriod"/>
            </a:pPr>
            <a:r>
              <a:rPr lang="en">
                <a:latin typeface="Times New Roman"/>
                <a:ea typeface="Times New Roman"/>
                <a:cs typeface="Times New Roman"/>
                <a:sym typeface="Times New Roman"/>
              </a:rPr>
              <a:t>Mô tả</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eriod"/>
            </a:pPr>
            <a:r>
              <a:rPr lang="en">
                <a:latin typeface="Times New Roman"/>
                <a:ea typeface="Times New Roman"/>
                <a:cs typeface="Times New Roman"/>
                <a:sym typeface="Times New Roman"/>
              </a:rPr>
              <a:t>Điều kiện tiên quyết</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eriod"/>
            </a:pPr>
            <a:r>
              <a:rPr lang="en">
                <a:latin typeface="Times New Roman"/>
                <a:ea typeface="Times New Roman"/>
                <a:cs typeface="Times New Roman"/>
                <a:sym typeface="Times New Roman"/>
              </a:rPr>
              <a:t>Các bước thực hiện</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eriod"/>
            </a:pPr>
            <a:r>
              <a:rPr lang="en">
                <a:latin typeface="Times New Roman"/>
                <a:ea typeface="Times New Roman"/>
                <a:cs typeface="Times New Roman"/>
                <a:sym typeface="Times New Roman"/>
              </a:rPr>
              <a:t>Dữ liệu đầu vào</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eriod"/>
            </a:pPr>
            <a:r>
              <a:rPr lang="en">
                <a:latin typeface="Times New Roman"/>
                <a:ea typeface="Times New Roman"/>
                <a:cs typeface="Times New Roman"/>
                <a:sym typeface="Times New Roman"/>
              </a:rPr>
              <a:t>Kết quả kỳ vọng</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eriod"/>
            </a:pPr>
            <a:r>
              <a:rPr lang="en">
                <a:latin typeface="Times New Roman"/>
                <a:ea typeface="Times New Roman"/>
                <a:cs typeface="Times New Roman"/>
                <a:sym typeface="Times New Roman"/>
              </a:rPr>
              <a:t>Kết quả thực tế</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eriod"/>
            </a:pPr>
            <a:r>
              <a:rPr lang="en">
                <a:latin typeface="Times New Roman"/>
                <a:ea typeface="Times New Roman"/>
                <a:cs typeface="Times New Roman"/>
                <a:sym typeface="Times New Roman"/>
              </a:rPr>
              <a:t>Trạng thái</a:t>
            </a:r>
            <a:endParaRPr>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eriod"/>
            </a:pPr>
            <a:r>
              <a:rPr lang="en">
                <a:latin typeface="Times New Roman"/>
                <a:ea typeface="Times New Roman"/>
                <a:cs typeface="Times New Roman"/>
                <a:sym typeface="Times New Roman"/>
              </a:rPr>
              <a:t>Ghi chú</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b="1"/>
          </a:p>
          <a:p>
            <a:pPr indent="0" lvl="0" marL="0" rtl="0" algn="ctr">
              <a:spcBef>
                <a:spcPts val="0"/>
              </a:spcBef>
              <a:spcAft>
                <a:spcPts val="0"/>
              </a:spcAft>
              <a:buNone/>
            </a:pPr>
            <a:r>
              <a:t/>
            </a:r>
            <a:endParaRPr/>
          </a:p>
        </p:txBody>
      </p:sp>
      <p:sp>
        <p:nvSpPr>
          <p:cNvPr id="440" name="Google Shape;440;p42"/>
          <p:cNvSpPr txBox="1"/>
          <p:nvPr/>
        </p:nvSpPr>
        <p:spPr>
          <a:xfrm>
            <a:off x="2401900" y="799300"/>
            <a:ext cx="5020800" cy="9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chemeClr val="dk1"/>
                </a:solidFill>
                <a:latin typeface="Times New Roman"/>
                <a:ea typeface="Times New Roman"/>
                <a:cs typeface="Times New Roman"/>
                <a:sym typeface="Times New Roman"/>
              </a:rPr>
              <a:t>04. Kết quả</a:t>
            </a:r>
            <a:endParaRPr b="1" sz="3300">
              <a:solidFill>
                <a:schemeClr val="dk1"/>
              </a:solidFill>
              <a:latin typeface="Times New Roman"/>
              <a:ea typeface="Times New Roman"/>
              <a:cs typeface="Times New Roman"/>
              <a:sym typeface="Times New Roman"/>
            </a:endParaRPr>
          </a:p>
        </p:txBody>
      </p:sp>
      <p:sp>
        <p:nvSpPr>
          <p:cNvPr id="441" name="Google Shape;44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3"/>
          <p:cNvSpPr txBox="1"/>
          <p:nvPr>
            <p:ph idx="1" type="subTitle"/>
          </p:nvPr>
        </p:nvSpPr>
        <p:spPr>
          <a:xfrm>
            <a:off x="2196450" y="805045"/>
            <a:ext cx="4653900" cy="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47" name="Google Shape;447;p43" title="Media1.mp4">
            <a:hlinkClick r:id="rId3"/>
          </p:cNvPr>
          <p:cNvPicPr preferRelativeResize="0"/>
          <p:nvPr/>
        </p:nvPicPr>
        <p:blipFill>
          <a:blip r:embed="rId4">
            <a:alphaModFix/>
          </a:blip>
          <a:stretch>
            <a:fillRect/>
          </a:stretch>
        </p:blipFill>
        <p:spPr>
          <a:xfrm>
            <a:off x="905950" y="467838"/>
            <a:ext cx="7480598" cy="4207826"/>
          </a:xfrm>
          <a:prstGeom prst="rect">
            <a:avLst/>
          </a:prstGeom>
          <a:noFill/>
          <a:ln>
            <a:noFill/>
          </a:ln>
        </p:spPr>
      </p:pic>
      <p:sp>
        <p:nvSpPr>
          <p:cNvPr id="448" name="Google Shape;44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4"/>
          <p:cNvSpPr txBox="1"/>
          <p:nvPr>
            <p:ph type="title"/>
          </p:nvPr>
        </p:nvSpPr>
        <p:spPr>
          <a:xfrm>
            <a:off x="4572000" y="2297600"/>
            <a:ext cx="4149900" cy="800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4000">
                <a:latin typeface="Times New Roman"/>
                <a:ea typeface="Times New Roman"/>
                <a:cs typeface="Times New Roman"/>
                <a:sym typeface="Times New Roman"/>
              </a:rPr>
              <a:t>Kết luận</a:t>
            </a:r>
            <a:endParaRPr sz="4000">
              <a:latin typeface="Times New Roman"/>
              <a:ea typeface="Times New Roman"/>
              <a:cs typeface="Times New Roman"/>
              <a:sym typeface="Times New Roman"/>
            </a:endParaRPr>
          </a:p>
        </p:txBody>
      </p:sp>
      <p:sp>
        <p:nvSpPr>
          <p:cNvPr id="454" name="Google Shape;454;p44"/>
          <p:cNvSpPr txBox="1"/>
          <p:nvPr>
            <p:ph idx="2" type="title"/>
          </p:nvPr>
        </p:nvSpPr>
        <p:spPr>
          <a:xfrm>
            <a:off x="4613873" y="1172425"/>
            <a:ext cx="1307400" cy="10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pic>
        <p:nvPicPr>
          <p:cNvPr id="455" name="Google Shape;455;p44"/>
          <p:cNvPicPr preferRelativeResize="0"/>
          <p:nvPr/>
        </p:nvPicPr>
        <p:blipFill>
          <a:blip r:embed="rId3">
            <a:alphaModFix/>
          </a:blip>
          <a:stretch>
            <a:fillRect/>
          </a:stretch>
        </p:blipFill>
        <p:spPr>
          <a:xfrm>
            <a:off x="819675" y="998975"/>
            <a:ext cx="3119448" cy="3145549"/>
          </a:xfrm>
          <a:prstGeom prst="rect">
            <a:avLst/>
          </a:prstGeom>
          <a:noFill/>
          <a:ln>
            <a:noFill/>
          </a:ln>
        </p:spPr>
      </p:pic>
      <p:sp>
        <p:nvSpPr>
          <p:cNvPr id="456" name="Google Shape;45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Mục lục</a:t>
            </a:r>
            <a:endParaRPr b="1">
              <a:latin typeface="Times New Roman"/>
              <a:ea typeface="Times New Roman"/>
              <a:cs typeface="Times New Roman"/>
              <a:sym typeface="Times New Roman"/>
            </a:endParaRPr>
          </a:p>
        </p:txBody>
      </p:sp>
      <p:sp>
        <p:nvSpPr>
          <p:cNvPr id="307" name="Google Shape;307;p27"/>
          <p:cNvSpPr txBox="1"/>
          <p:nvPr>
            <p:ph idx="2" type="title"/>
          </p:nvPr>
        </p:nvSpPr>
        <p:spPr>
          <a:xfrm>
            <a:off x="1684800" y="1287975"/>
            <a:ext cx="833100" cy="6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01</a:t>
            </a:r>
            <a:endParaRPr b="1">
              <a:latin typeface="Times New Roman"/>
              <a:ea typeface="Times New Roman"/>
              <a:cs typeface="Times New Roman"/>
              <a:sym typeface="Times New Roman"/>
            </a:endParaRPr>
          </a:p>
        </p:txBody>
      </p:sp>
      <p:sp>
        <p:nvSpPr>
          <p:cNvPr id="308" name="Google Shape;308;p27"/>
          <p:cNvSpPr txBox="1"/>
          <p:nvPr>
            <p:ph idx="3" type="title"/>
          </p:nvPr>
        </p:nvSpPr>
        <p:spPr>
          <a:xfrm>
            <a:off x="3016675" y="2975675"/>
            <a:ext cx="833100" cy="6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04</a:t>
            </a:r>
            <a:endParaRPr b="1">
              <a:latin typeface="Times New Roman"/>
              <a:ea typeface="Times New Roman"/>
              <a:cs typeface="Times New Roman"/>
              <a:sym typeface="Times New Roman"/>
            </a:endParaRPr>
          </a:p>
        </p:txBody>
      </p:sp>
      <p:sp>
        <p:nvSpPr>
          <p:cNvPr id="309" name="Google Shape;309;p27"/>
          <p:cNvSpPr txBox="1"/>
          <p:nvPr>
            <p:ph idx="4" type="title"/>
          </p:nvPr>
        </p:nvSpPr>
        <p:spPr>
          <a:xfrm>
            <a:off x="4155475" y="1287975"/>
            <a:ext cx="833100" cy="6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02</a:t>
            </a:r>
            <a:endParaRPr b="1">
              <a:latin typeface="Times New Roman"/>
              <a:ea typeface="Times New Roman"/>
              <a:cs typeface="Times New Roman"/>
              <a:sym typeface="Times New Roman"/>
            </a:endParaRPr>
          </a:p>
        </p:txBody>
      </p:sp>
      <p:sp>
        <p:nvSpPr>
          <p:cNvPr id="310" name="Google Shape;310;p27"/>
          <p:cNvSpPr txBox="1"/>
          <p:nvPr>
            <p:ph idx="5" type="title"/>
          </p:nvPr>
        </p:nvSpPr>
        <p:spPr>
          <a:xfrm>
            <a:off x="5347150" y="2975675"/>
            <a:ext cx="833100" cy="6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05</a:t>
            </a:r>
            <a:endParaRPr b="1">
              <a:latin typeface="Times New Roman"/>
              <a:ea typeface="Times New Roman"/>
              <a:cs typeface="Times New Roman"/>
              <a:sym typeface="Times New Roman"/>
            </a:endParaRPr>
          </a:p>
        </p:txBody>
      </p:sp>
      <p:sp>
        <p:nvSpPr>
          <p:cNvPr id="311" name="Google Shape;311;p27"/>
          <p:cNvSpPr txBox="1"/>
          <p:nvPr>
            <p:ph idx="6" type="title"/>
          </p:nvPr>
        </p:nvSpPr>
        <p:spPr>
          <a:xfrm>
            <a:off x="6626150" y="1287975"/>
            <a:ext cx="833100" cy="6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03</a:t>
            </a:r>
            <a:endParaRPr b="1">
              <a:latin typeface="Times New Roman"/>
              <a:ea typeface="Times New Roman"/>
              <a:cs typeface="Times New Roman"/>
              <a:sym typeface="Times New Roman"/>
            </a:endParaRPr>
          </a:p>
        </p:txBody>
      </p:sp>
      <p:sp>
        <p:nvSpPr>
          <p:cNvPr id="312" name="Google Shape;312;p27"/>
          <p:cNvSpPr txBox="1"/>
          <p:nvPr>
            <p:ph idx="1" type="subTitle"/>
          </p:nvPr>
        </p:nvSpPr>
        <p:spPr>
          <a:xfrm>
            <a:off x="948600" y="1998994"/>
            <a:ext cx="2305500" cy="69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Giới thiệu bài toán</a:t>
            </a:r>
            <a:endParaRPr>
              <a:latin typeface="Times New Roman"/>
              <a:ea typeface="Times New Roman"/>
              <a:cs typeface="Times New Roman"/>
              <a:sym typeface="Times New Roman"/>
            </a:endParaRPr>
          </a:p>
        </p:txBody>
      </p:sp>
      <p:sp>
        <p:nvSpPr>
          <p:cNvPr id="313" name="Google Shape;313;p27"/>
          <p:cNvSpPr txBox="1"/>
          <p:nvPr>
            <p:ph idx="8" type="subTitle"/>
          </p:nvPr>
        </p:nvSpPr>
        <p:spPr>
          <a:xfrm>
            <a:off x="3419275" y="1998994"/>
            <a:ext cx="2305500" cy="69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Thành viên</a:t>
            </a:r>
            <a:endParaRPr>
              <a:latin typeface="Times New Roman"/>
              <a:ea typeface="Times New Roman"/>
              <a:cs typeface="Times New Roman"/>
              <a:sym typeface="Times New Roman"/>
            </a:endParaRPr>
          </a:p>
        </p:txBody>
      </p:sp>
      <p:sp>
        <p:nvSpPr>
          <p:cNvPr id="314" name="Google Shape;314;p27"/>
          <p:cNvSpPr txBox="1"/>
          <p:nvPr>
            <p:ph idx="9" type="subTitle"/>
          </p:nvPr>
        </p:nvSpPr>
        <p:spPr>
          <a:xfrm>
            <a:off x="5960050" y="2276669"/>
            <a:ext cx="2305500" cy="69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Phương pháp giải quyết</a:t>
            </a:r>
            <a:endParaRPr>
              <a:latin typeface="Times New Roman"/>
              <a:ea typeface="Times New Roman"/>
              <a:cs typeface="Times New Roman"/>
              <a:sym typeface="Times New Roman"/>
            </a:endParaRPr>
          </a:p>
        </p:txBody>
      </p:sp>
      <p:sp>
        <p:nvSpPr>
          <p:cNvPr id="315" name="Google Shape;315;p27"/>
          <p:cNvSpPr txBox="1"/>
          <p:nvPr>
            <p:ph idx="13" type="subTitle"/>
          </p:nvPr>
        </p:nvSpPr>
        <p:spPr>
          <a:xfrm>
            <a:off x="2446975" y="3891750"/>
            <a:ext cx="1891500" cy="69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Kết quả thực nghiệm</a:t>
            </a:r>
            <a:endParaRPr>
              <a:latin typeface="Times New Roman"/>
              <a:ea typeface="Times New Roman"/>
              <a:cs typeface="Times New Roman"/>
              <a:sym typeface="Times New Roman"/>
            </a:endParaRPr>
          </a:p>
        </p:txBody>
      </p:sp>
      <p:sp>
        <p:nvSpPr>
          <p:cNvPr id="316" name="Google Shape;316;p27"/>
          <p:cNvSpPr txBox="1"/>
          <p:nvPr>
            <p:ph idx="14" type="subTitle"/>
          </p:nvPr>
        </p:nvSpPr>
        <p:spPr>
          <a:xfrm>
            <a:off x="4572000" y="3614081"/>
            <a:ext cx="2305500" cy="69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Kết luận</a:t>
            </a:r>
            <a:endParaRPr>
              <a:latin typeface="Times New Roman"/>
              <a:ea typeface="Times New Roman"/>
              <a:cs typeface="Times New Roman"/>
              <a:sym typeface="Times New Roman"/>
            </a:endParaRPr>
          </a:p>
        </p:txBody>
      </p:sp>
      <p:sp>
        <p:nvSpPr>
          <p:cNvPr id="317" name="Google Shape;317;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nvSpPr>
        <p:spPr>
          <a:xfrm>
            <a:off x="730425" y="967625"/>
            <a:ext cx="7034100" cy="38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Cơ bản xây dựng được một mạng xã hội với các chức năng cho người dùng: kết bạn, gợi ý kết bạn, đăng bài viết,...</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Chương trình chạy ổn, thao tác đơn giản tuy nhiên giao diện chưa được bắt mắt</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Dữ liệu người dùng được lưu trữ lâu dài</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Dễ dàng mở rộng thêm các chức năng trong tương lai</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 Ứng dụng được một số các cấu trúc dữ liệu và giải thuật được học trong học phần: mảng, đồ thị,...</a:t>
            </a:r>
            <a:endParaRPr sz="1600">
              <a:solidFill>
                <a:schemeClr val="dk1"/>
              </a:solidFill>
              <a:latin typeface="Times New Roman"/>
              <a:ea typeface="Times New Roman"/>
              <a:cs typeface="Times New Roman"/>
              <a:sym typeface="Times New Roman"/>
            </a:endParaRPr>
          </a:p>
        </p:txBody>
      </p:sp>
      <p:sp>
        <p:nvSpPr>
          <p:cNvPr id="462" name="Google Shape;462;p45"/>
          <p:cNvSpPr txBox="1"/>
          <p:nvPr/>
        </p:nvSpPr>
        <p:spPr>
          <a:xfrm>
            <a:off x="1475225" y="547900"/>
            <a:ext cx="5942100" cy="48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Times New Roman"/>
                <a:ea typeface="Times New Roman"/>
                <a:cs typeface="Times New Roman"/>
                <a:sym typeface="Times New Roman"/>
              </a:rPr>
              <a:t>Mức độ hoàn thành chung </a:t>
            </a:r>
            <a:endParaRPr b="1" sz="2300">
              <a:solidFill>
                <a:schemeClr val="dk1"/>
              </a:solidFill>
              <a:latin typeface="Times New Roman"/>
              <a:ea typeface="Times New Roman"/>
              <a:cs typeface="Times New Roman"/>
              <a:sym typeface="Times New Roman"/>
            </a:endParaRPr>
          </a:p>
        </p:txBody>
      </p:sp>
      <p:sp>
        <p:nvSpPr>
          <p:cNvPr id="463" name="Google Shape;463;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6"/>
          <p:cNvSpPr txBox="1"/>
          <p:nvPr/>
        </p:nvSpPr>
        <p:spPr>
          <a:xfrm>
            <a:off x="952500" y="398200"/>
            <a:ext cx="65292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Times New Roman"/>
                <a:ea typeface="Times New Roman"/>
                <a:cs typeface="Times New Roman"/>
                <a:sym typeface="Times New Roman"/>
              </a:rPr>
              <a:t>Các khó khăn/ vướng mắc gặp phải khi triển khai và cách giải quyết</a:t>
            </a:r>
            <a:endParaRPr b="1" sz="2300">
              <a:solidFill>
                <a:schemeClr val="dk1"/>
              </a:solidFill>
              <a:latin typeface="Times New Roman"/>
              <a:ea typeface="Times New Roman"/>
              <a:cs typeface="Times New Roman"/>
              <a:sym typeface="Times New Roman"/>
            </a:endParaRPr>
          </a:p>
        </p:txBody>
      </p:sp>
      <p:graphicFrame>
        <p:nvGraphicFramePr>
          <p:cNvPr id="469" name="Google Shape;469;p46"/>
          <p:cNvGraphicFramePr/>
          <p:nvPr/>
        </p:nvGraphicFramePr>
        <p:xfrm>
          <a:off x="952500" y="1422225"/>
          <a:ext cx="3000000" cy="3000000"/>
        </p:xfrm>
        <a:graphic>
          <a:graphicData uri="http://schemas.openxmlformats.org/drawingml/2006/table">
            <a:tbl>
              <a:tblPr>
                <a:noFill/>
                <a:tableStyleId>{7AAE8137-06A8-41C6-B6D0-4ED595E3CF04}</a:tableStyleId>
              </a:tblPr>
              <a:tblGrid>
                <a:gridCol w="3502050"/>
                <a:gridCol w="3736950"/>
              </a:tblGrid>
              <a:tr h="46770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Khó khăn/vướng mắc</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Cách giải quyết</a:t>
                      </a:r>
                      <a:endParaRPr b="1">
                        <a:latin typeface="Times New Roman"/>
                        <a:ea typeface="Times New Roman"/>
                        <a:cs typeface="Times New Roman"/>
                        <a:sym typeface="Times New Roman"/>
                      </a:endParaRPr>
                    </a:p>
                  </a:txBody>
                  <a:tcPr marT="91425" marB="91425" marR="91425" marL="91425"/>
                </a:tc>
              </a:tr>
              <a:tr h="719550">
                <a:tc>
                  <a:txBody>
                    <a:bodyPr/>
                    <a:lstStyle/>
                    <a:p>
                      <a:pPr indent="0" lvl="0" marL="0" rtl="0" algn="l">
                        <a:spcBef>
                          <a:spcPts val="0"/>
                        </a:spcBef>
                        <a:spcAft>
                          <a:spcPts val="0"/>
                        </a:spcAft>
                        <a:buNone/>
                      </a:pPr>
                      <a:r>
                        <a:rPr lang="en">
                          <a:latin typeface="Times New Roman"/>
                          <a:ea typeface="Times New Roman"/>
                          <a:cs typeface="Times New Roman"/>
                          <a:sym typeface="Times New Roman"/>
                        </a:rPr>
                        <a:t>Cách xây dựng mạng xã hội, các chức năng cần có</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Tham khảo trên youtube, web, các trang mạng xã hội đã có</a:t>
                      </a:r>
                      <a:endParaRPr>
                        <a:latin typeface="Times New Roman"/>
                        <a:ea typeface="Times New Roman"/>
                        <a:cs typeface="Times New Roman"/>
                        <a:sym typeface="Times New Roman"/>
                      </a:endParaRPr>
                    </a:p>
                  </a:txBody>
                  <a:tcPr marT="91425" marB="91425" marR="91425" marL="91425" anchor="ctr"/>
                </a:tc>
              </a:tr>
              <a:tr h="672575">
                <a:tc>
                  <a:txBody>
                    <a:bodyPr/>
                    <a:lstStyle/>
                    <a:p>
                      <a:pPr indent="0" lvl="0" marL="0" rtl="0" algn="l">
                        <a:spcBef>
                          <a:spcPts val="0"/>
                        </a:spcBef>
                        <a:spcAft>
                          <a:spcPts val="0"/>
                        </a:spcAft>
                        <a:buNone/>
                      </a:pPr>
                      <a:r>
                        <a:rPr lang="en">
                          <a:latin typeface="Times New Roman"/>
                          <a:ea typeface="Times New Roman"/>
                          <a:cs typeface="Times New Roman"/>
                          <a:sym typeface="Times New Roman"/>
                        </a:rPr>
                        <a:t>Lựa chọn cấu trúc dữ liệu</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Phân tích yêu cầu bài toán, các chức năng cần có để lựa chọn cấu trúc dữ liệu phù hợp</a:t>
                      </a:r>
                      <a:endParaRPr>
                        <a:latin typeface="Times New Roman"/>
                        <a:ea typeface="Times New Roman"/>
                        <a:cs typeface="Times New Roman"/>
                        <a:sym typeface="Times New Roman"/>
                      </a:endParaRPr>
                    </a:p>
                  </a:txBody>
                  <a:tcPr marT="91425" marB="91425" marR="91425" marL="91425" anchor="ctr"/>
                </a:tc>
              </a:tr>
              <a:tr h="561650">
                <a:tc>
                  <a:txBody>
                    <a:bodyPr/>
                    <a:lstStyle/>
                    <a:p>
                      <a:pPr indent="0" lvl="0" marL="0" rtl="0" algn="l">
                        <a:spcBef>
                          <a:spcPts val="0"/>
                        </a:spcBef>
                        <a:spcAft>
                          <a:spcPts val="0"/>
                        </a:spcAft>
                        <a:buNone/>
                      </a:pPr>
                      <a:r>
                        <a:rPr lang="en">
                          <a:latin typeface="Times New Roman"/>
                          <a:ea typeface="Times New Roman"/>
                          <a:cs typeface="Times New Roman"/>
                          <a:sym typeface="Times New Roman"/>
                        </a:rPr>
                        <a:t>Lưu trữ thông tin người dùng lâu dài</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Sử dụng tập tin</a:t>
                      </a:r>
                      <a:endParaRPr>
                        <a:latin typeface="Times New Roman"/>
                        <a:ea typeface="Times New Roman"/>
                        <a:cs typeface="Times New Roman"/>
                        <a:sym typeface="Times New Roman"/>
                      </a:endParaRPr>
                    </a:p>
                  </a:txBody>
                  <a:tcPr marT="91425" marB="91425" marR="91425" marL="91425" anchor="ctr"/>
                </a:tc>
              </a:tr>
              <a:tr h="4677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Kỹ năng lập trình</a:t>
                      </a:r>
                      <a:endParaRPr>
                        <a:latin typeface="Times New Roman"/>
                        <a:ea typeface="Times New Roman"/>
                        <a:cs typeface="Times New Roman"/>
                        <a:sym typeface="Times New Roman"/>
                      </a:endParaRPr>
                    </a:p>
                  </a:txBody>
                  <a:tcPr marT="91425" marB="91425" marR="91425" marL="91425" anchor="ct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Đọc sách, giáo trình, học hỏi trên mạng</a:t>
                      </a:r>
                      <a:endParaRPr>
                        <a:latin typeface="Times New Roman"/>
                        <a:ea typeface="Times New Roman"/>
                        <a:cs typeface="Times New Roman"/>
                        <a:sym typeface="Times New Roman"/>
                      </a:endParaRPr>
                    </a:p>
                  </a:txBody>
                  <a:tcPr marT="91425" marB="91425" marR="91425" marL="91425" anchor="ctr"/>
                </a:tc>
              </a:tr>
            </a:tbl>
          </a:graphicData>
        </a:graphic>
      </p:graphicFrame>
      <p:sp>
        <p:nvSpPr>
          <p:cNvPr id="470" name="Google Shape;47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7"/>
          <p:cNvSpPr txBox="1"/>
          <p:nvPr>
            <p:ph idx="1" type="subTitle"/>
          </p:nvPr>
        </p:nvSpPr>
        <p:spPr>
          <a:xfrm>
            <a:off x="1305000" y="271675"/>
            <a:ext cx="2907600" cy="5079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 sz="2100">
                <a:latin typeface="Times New Roman"/>
                <a:ea typeface="Times New Roman"/>
                <a:cs typeface="Times New Roman"/>
                <a:sym typeface="Times New Roman"/>
              </a:rPr>
              <a:t>Hạn </a:t>
            </a:r>
            <a:r>
              <a:rPr b="1" lang="en" sz="2100">
                <a:latin typeface="Times New Roman"/>
                <a:ea typeface="Times New Roman"/>
                <a:cs typeface="Times New Roman"/>
                <a:sym typeface="Times New Roman"/>
              </a:rPr>
              <a:t>chế</a:t>
            </a:r>
            <a:r>
              <a:rPr b="1" lang="en" sz="2100">
                <a:latin typeface="Times New Roman"/>
                <a:ea typeface="Times New Roman"/>
                <a:cs typeface="Times New Roman"/>
                <a:sym typeface="Times New Roman"/>
              </a:rPr>
              <a:t> tồn tại</a:t>
            </a:r>
            <a:endParaRPr b="1" sz="2100">
              <a:latin typeface="Times New Roman"/>
              <a:ea typeface="Times New Roman"/>
              <a:cs typeface="Times New Roman"/>
              <a:sym typeface="Times New Roman"/>
            </a:endParaRPr>
          </a:p>
        </p:txBody>
      </p:sp>
      <p:sp>
        <p:nvSpPr>
          <p:cNvPr id="476" name="Google Shape;476;p47"/>
          <p:cNvSpPr txBox="1"/>
          <p:nvPr>
            <p:ph idx="2" type="subTitle"/>
          </p:nvPr>
        </p:nvSpPr>
        <p:spPr>
          <a:xfrm>
            <a:off x="4945650" y="279775"/>
            <a:ext cx="2907600" cy="49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100">
                <a:latin typeface="Times New Roman"/>
                <a:ea typeface="Times New Roman"/>
                <a:cs typeface="Times New Roman"/>
                <a:sym typeface="Times New Roman"/>
              </a:rPr>
              <a:t>Hướng phát triển</a:t>
            </a:r>
            <a:endParaRPr b="1" sz="2100">
              <a:latin typeface="Times New Roman"/>
              <a:ea typeface="Times New Roman"/>
              <a:cs typeface="Times New Roman"/>
              <a:sym typeface="Times New Roman"/>
            </a:endParaRPr>
          </a:p>
        </p:txBody>
      </p:sp>
      <p:sp>
        <p:nvSpPr>
          <p:cNvPr id="477" name="Google Shape;477;p47"/>
          <p:cNvSpPr txBox="1"/>
          <p:nvPr>
            <p:ph idx="3" type="subTitle"/>
          </p:nvPr>
        </p:nvSpPr>
        <p:spPr>
          <a:xfrm>
            <a:off x="1089600" y="950400"/>
            <a:ext cx="3338400" cy="4189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1400">
                <a:solidFill>
                  <a:srgbClr val="000000"/>
                </a:solidFill>
                <a:latin typeface="Times New Roman"/>
                <a:ea typeface="Times New Roman"/>
                <a:cs typeface="Times New Roman"/>
                <a:sym typeface="Times New Roman"/>
              </a:rPr>
              <a:t>Thiếu quản lý bộ nhớ động:</a:t>
            </a:r>
            <a:endParaRPr b="1" sz="1400">
              <a:solidFill>
                <a:srgbClr val="000000"/>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Các mảng cố định (</a:t>
            </a:r>
            <a:r>
              <a:rPr lang="en" sz="1400">
                <a:solidFill>
                  <a:srgbClr val="188038"/>
                </a:solidFill>
                <a:latin typeface="Times New Roman"/>
                <a:ea typeface="Times New Roman"/>
                <a:cs typeface="Times New Roman"/>
                <a:sym typeface="Times New Roman"/>
              </a:rPr>
              <a:t>users</a:t>
            </a:r>
            <a:r>
              <a:rPr lang="en" sz="1400">
                <a:solidFill>
                  <a:srgbClr val="000000"/>
                </a:solidFill>
                <a:latin typeface="Times New Roman"/>
                <a:ea typeface="Times New Roman"/>
                <a:cs typeface="Times New Roman"/>
                <a:sym typeface="Times New Roman"/>
              </a:rPr>
              <a:t>, </a:t>
            </a:r>
            <a:r>
              <a:rPr lang="en" sz="1400">
                <a:solidFill>
                  <a:srgbClr val="188038"/>
                </a:solidFill>
                <a:latin typeface="Times New Roman"/>
                <a:ea typeface="Times New Roman"/>
                <a:cs typeface="Times New Roman"/>
                <a:sym typeface="Times New Roman"/>
              </a:rPr>
              <a:t>graph</a:t>
            </a:r>
            <a:r>
              <a:rPr lang="en" sz="1400">
                <a:solidFill>
                  <a:srgbClr val="000000"/>
                </a:solidFill>
                <a:latin typeface="Times New Roman"/>
                <a:ea typeface="Times New Roman"/>
                <a:cs typeface="Times New Roman"/>
                <a:sym typeface="Times New Roman"/>
              </a:rPr>
              <a:t>) bị giới hạn bởi giá trị cố định </a:t>
            </a:r>
            <a:r>
              <a:rPr lang="en" sz="1400">
                <a:solidFill>
                  <a:srgbClr val="188038"/>
                </a:solidFill>
                <a:latin typeface="Times New Roman"/>
                <a:ea typeface="Times New Roman"/>
                <a:cs typeface="Times New Roman"/>
                <a:sym typeface="Times New Roman"/>
              </a:rPr>
              <a:t>MAX_USERS</a:t>
            </a:r>
            <a:r>
              <a:rPr lang="en" sz="1400">
                <a:solidFill>
                  <a:srgbClr val="000000"/>
                </a:solidFill>
                <a:latin typeface="Times New Roman"/>
                <a:ea typeface="Times New Roman"/>
                <a:cs typeface="Times New Roman"/>
                <a:sym typeface="Times New Roman"/>
              </a:rPr>
              <a:t>. Nếu số lượng người dùng vượt quá giới hạn này, hệ thống sẽ không hoạt động hiệu quả và không thể mở rộng linh hoạt.</a:t>
            </a:r>
            <a:endParaRPr sz="14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400">
                <a:solidFill>
                  <a:srgbClr val="000000"/>
                </a:solidFill>
                <a:latin typeface="Times New Roman"/>
                <a:ea typeface="Times New Roman"/>
                <a:cs typeface="Times New Roman"/>
                <a:sym typeface="Times New Roman"/>
              </a:rPr>
              <a:t>Mã nguồn phức tạp và khó mở rộng:</a:t>
            </a:r>
            <a:endParaRPr b="1" sz="1400">
              <a:solidFill>
                <a:srgbClr val="000000"/>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Việc sử dụng các mảng đa chiều như </a:t>
            </a:r>
            <a:r>
              <a:rPr lang="en" sz="1400">
                <a:solidFill>
                  <a:srgbClr val="188038"/>
                </a:solidFill>
                <a:latin typeface="Times New Roman"/>
                <a:ea typeface="Times New Roman"/>
                <a:cs typeface="Times New Roman"/>
                <a:sym typeface="Times New Roman"/>
              </a:rPr>
              <a:t>graph</a:t>
            </a:r>
            <a:r>
              <a:rPr lang="en" sz="1400">
                <a:solidFill>
                  <a:srgbClr val="000000"/>
                </a:solidFill>
                <a:latin typeface="Times New Roman"/>
                <a:ea typeface="Times New Roman"/>
                <a:cs typeface="Times New Roman"/>
                <a:sym typeface="Times New Roman"/>
              </a:rPr>
              <a:t> để quản lý quan hệ bạn bè làm tăng độ phức tạp. Khi số lượng người dùng tăng, việc truy vấn hoặc sửa đổi dữ liệu trở nên chậm và khó quản lý.</a:t>
            </a:r>
            <a:endParaRPr sz="1400">
              <a:solidFill>
                <a:srgbClr val="000000"/>
              </a:solidFill>
              <a:latin typeface="Times New Roman"/>
              <a:ea typeface="Times New Roman"/>
              <a:cs typeface="Times New Roman"/>
              <a:sym typeface="Times New Roman"/>
            </a:endParaRPr>
          </a:p>
          <a:p>
            <a:pPr indent="0" lvl="0" marL="0" rtl="0" algn="ctr">
              <a:spcBef>
                <a:spcPts val="1200"/>
              </a:spcBef>
              <a:spcAft>
                <a:spcPts val="0"/>
              </a:spcAft>
              <a:buNone/>
            </a:pPr>
            <a:r>
              <a:t/>
            </a:r>
            <a:endParaRPr sz="1300">
              <a:latin typeface="Times New Roman"/>
              <a:ea typeface="Times New Roman"/>
              <a:cs typeface="Times New Roman"/>
              <a:sym typeface="Times New Roman"/>
            </a:endParaRPr>
          </a:p>
        </p:txBody>
      </p:sp>
      <p:sp>
        <p:nvSpPr>
          <p:cNvPr id="478" name="Google Shape;478;p47"/>
          <p:cNvSpPr txBox="1"/>
          <p:nvPr>
            <p:ph idx="4" type="subTitle"/>
          </p:nvPr>
        </p:nvSpPr>
        <p:spPr>
          <a:xfrm>
            <a:off x="4945650" y="849675"/>
            <a:ext cx="3338400" cy="39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rgbClr val="000000"/>
                </a:solidFill>
                <a:latin typeface="Times New Roman"/>
                <a:ea typeface="Times New Roman"/>
                <a:cs typeface="Times New Roman"/>
                <a:sym typeface="Times New Roman"/>
              </a:rPr>
              <a:t>Sử dụng cấu trúc dữ liệu hiện đại hơn:</a:t>
            </a:r>
            <a:endParaRPr b="1" sz="1400">
              <a:solidFill>
                <a:srgbClr val="000000"/>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Biểu diễn graph bằng danh sách kề để quản lý quan hệ bạn bè, giúp giảm độ phức tạp về không gian khi danh sách người dùng lớn.</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Thay danh sách người dùng bằng danh sách liên kết.</a:t>
            </a:r>
            <a:endParaRPr sz="14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400">
                <a:solidFill>
                  <a:srgbClr val="000000"/>
                </a:solidFill>
                <a:latin typeface="Times New Roman"/>
                <a:ea typeface="Times New Roman"/>
                <a:cs typeface="Times New Roman"/>
                <a:sym typeface="Times New Roman"/>
              </a:rPr>
              <a:t>Quản lý bộ nhớ động:</a:t>
            </a:r>
            <a:endParaRPr b="1" sz="1400">
              <a:solidFill>
                <a:srgbClr val="000000"/>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rgbClr val="000000"/>
              </a:buClr>
              <a:buSzPts val="1400"/>
              <a:buFont typeface="Arial"/>
              <a:buChar char="●"/>
            </a:pPr>
            <a:r>
              <a:rPr lang="en" sz="1400">
                <a:solidFill>
                  <a:srgbClr val="000000"/>
                </a:solidFill>
                <a:latin typeface="Times New Roman"/>
                <a:ea typeface="Times New Roman"/>
                <a:cs typeface="Times New Roman"/>
                <a:sym typeface="Times New Roman"/>
              </a:rPr>
              <a:t>Thay vì sử dụng mảng cố định, sử dụng con trỏ và cấp phát bộ nhớ động (</a:t>
            </a:r>
            <a:r>
              <a:rPr lang="en" sz="1400">
                <a:solidFill>
                  <a:srgbClr val="188038"/>
                </a:solidFill>
                <a:latin typeface="Times New Roman"/>
                <a:ea typeface="Times New Roman"/>
                <a:cs typeface="Times New Roman"/>
                <a:sym typeface="Times New Roman"/>
              </a:rPr>
              <a:t>malloc</a:t>
            </a:r>
            <a:r>
              <a:rPr lang="en" sz="1400">
                <a:solidFill>
                  <a:srgbClr val="000000"/>
                </a:solidFill>
                <a:latin typeface="Times New Roman"/>
                <a:ea typeface="Times New Roman"/>
                <a:cs typeface="Times New Roman"/>
                <a:sym typeface="Times New Roman"/>
              </a:rPr>
              <a:t>, </a:t>
            </a:r>
            <a:r>
              <a:rPr lang="en" sz="1400">
                <a:solidFill>
                  <a:srgbClr val="188038"/>
                </a:solidFill>
                <a:latin typeface="Times New Roman"/>
                <a:ea typeface="Times New Roman"/>
                <a:cs typeface="Times New Roman"/>
                <a:sym typeface="Times New Roman"/>
              </a:rPr>
              <a:t>realloc</a:t>
            </a:r>
            <a:r>
              <a:rPr lang="en" sz="1400">
                <a:solidFill>
                  <a:srgbClr val="000000"/>
                </a:solidFill>
                <a:latin typeface="Times New Roman"/>
                <a:ea typeface="Times New Roman"/>
                <a:cs typeface="Times New Roman"/>
                <a:sym typeface="Times New Roman"/>
              </a:rPr>
              <a:t>) để tạo danh sách người dùng hoặc các bài viết. Điều này giúp chương trình linh hoạt hơn khi số lượng người dùng tăng.</a:t>
            </a:r>
            <a:endParaRPr sz="14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ctr">
              <a:spcBef>
                <a:spcPts val="1200"/>
              </a:spcBef>
              <a:spcAft>
                <a:spcPts val="0"/>
              </a:spcAft>
              <a:buNone/>
            </a:pPr>
            <a:r>
              <a:t/>
            </a:r>
            <a:endParaRPr sz="1400">
              <a:latin typeface="Times New Roman"/>
              <a:ea typeface="Times New Roman"/>
              <a:cs typeface="Times New Roman"/>
              <a:sym typeface="Times New Roman"/>
            </a:endParaRPr>
          </a:p>
        </p:txBody>
      </p:sp>
      <p:sp>
        <p:nvSpPr>
          <p:cNvPr id="479" name="Google Shape;47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48"/>
          <p:cNvPicPr preferRelativeResize="0"/>
          <p:nvPr>
            <p:ph idx="2" type="pic"/>
          </p:nvPr>
        </p:nvPicPr>
        <p:blipFill rotWithShape="1">
          <a:blip r:embed="rId3">
            <a:alphaModFix/>
          </a:blip>
          <a:srcRect b="7813" l="0" r="0" t="7813"/>
          <a:stretch/>
        </p:blipFill>
        <p:spPr>
          <a:xfrm>
            <a:off x="0" y="0"/>
            <a:ext cx="9144000" cy="5143500"/>
          </a:xfrm>
          <a:prstGeom prst="rect">
            <a:avLst/>
          </a:prstGeom>
        </p:spPr>
      </p:pic>
      <p:pic>
        <p:nvPicPr>
          <p:cNvPr id="485" name="Google Shape;485;p48"/>
          <p:cNvPicPr preferRelativeResize="0"/>
          <p:nvPr/>
        </p:nvPicPr>
        <p:blipFill>
          <a:blip r:embed="rId4">
            <a:alphaModFix/>
          </a:blip>
          <a:stretch>
            <a:fillRect/>
          </a:stretch>
        </p:blipFill>
        <p:spPr>
          <a:xfrm>
            <a:off x="6366093" y="-222500"/>
            <a:ext cx="3074007" cy="2700277"/>
          </a:xfrm>
          <a:prstGeom prst="rect">
            <a:avLst/>
          </a:prstGeom>
          <a:noFill/>
          <a:ln>
            <a:noFill/>
          </a:ln>
        </p:spPr>
      </p:pic>
      <p:pic>
        <p:nvPicPr>
          <p:cNvPr id="486" name="Google Shape;486;p48"/>
          <p:cNvPicPr preferRelativeResize="0"/>
          <p:nvPr/>
        </p:nvPicPr>
        <p:blipFill>
          <a:blip r:embed="rId5">
            <a:alphaModFix/>
          </a:blip>
          <a:stretch>
            <a:fillRect/>
          </a:stretch>
        </p:blipFill>
        <p:spPr>
          <a:xfrm>
            <a:off x="-412500" y="2361625"/>
            <a:ext cx="3966950" cy="3190227"/>
          </a:xfrm>
          <a:prstGeom prst="rect">
            <a:avLst/>
          </a:prstGeom>
          <a:noFill/>
          <a:ln>
            <a:noFill/>
          </a:ln>
        </p:spPr>
      </p:pic>
      <p:pic>
        <p:nvPicPr>
          <p:cNvPr id="487" name="Google Shape;487;p48"/>
          <p:cNvPicPr preferRelativeResize="0"/>
          <p:nvPr/>
        </p:nvPicPr>
        <p:blipFill>
          <a:blip r:embed="rId6">
            <a:alphaModFix amt="20000"/>
          </a:blip>
          <a:stretch>
            <a:fillRect/>
          </a:stretch>
        </p:blipFill>
        <p:spPr>
          <a:xfrm>
            <a:off x="7933705" y="3754450"/>
            <a:ext cx="1787063" cy="2091724"/>
          </a:xfrm>
          <a:prstGeom prst="rect">
            <a:avLst/>
          </a:prstGeom>
          <a:noFill/>
          <a:ln>
            <a:noFill/>
          </a:ln>
        </p:spPr>
      </p:pic>
      <p:sp>
        <p:nvSpPr>
          <p:cNvPr id="488" name="Google Shape;488;p48"/>
          <p:cNvSpPr txBox="1"/>
          <p:nvPr>
            <p:ph type="title"/>
          </p:nvPr>
        </p:nvSpPr>
        <p:spPr>
          <a:xfrm>
            <a:off x="720000" y="3948975"/>
            <a:ext cx="7704000" cy="659700"/>
          </a:xfrm>
          <a:prstGeom prst="rect">
            <a:avLst/>
          </a:prstGeom>
          <a:solidFill>
            <a:schemeClr val="lt2"/>
          </a:solidFill>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Thank you for listening!</a:t>
            </a:r>
            <a:endParaRPr>
              <a:solidFill>
                <a:schemeClr val="dk2"/>
              </a:solidFill>
            </a:endParaRPr>
          </a:p>
        </p:txBody>
      </p:sp>
      <p:pic>
        <p:nvPicPr>
          <p:cNvPr id="489" name="Google Shape;489;p48"/>
          <p:cNvPicPr preferRelativeResize="0"/>
          <p:nvPr/>
        </p:nvPicPr>
        <p:blipFill>
          <a:blip r:embed="rId7">
            <a:alphaModFix amt="20000"/>
          </a:blip>
          <a:stretch>
            <a:fillRect/>
          </a:stretch>
        </p:blipFill>
        <p:spPr>
          <a:xfrm>
            <a:off x="-693113" y="-697425"/>
            <a:ext cx="2701601" cy="2091723"/>
          </a:xfrm>
          <a:prstGeom prst="rect">
            <a:avLst/>
          </a:prstGeom>
          <a:noFill/>
          <a:ln>
            <a:noFill/>
          </a:ln>
        </p:spPr>
      </p:pic>
      <p:pic>
        <p:nvPicPr>
          <p:cNvPr id="490" name="Google Shape;490;p48"/>
          <p:cNvPicPr preferRelativeResize="0"/>
          <p:nvPr/>
        </p:nvPicPr>
        <p:blipFill>
          <a:blip r:embed="rId8">
            <a:alphaModFix/>
          </a:blip>
          <a:stretch>
            <a:fillRect/>
          </a:stretch>
        </p:blipFill>
        <p:spPr>
          <a:xfrm rot="5400015">
            <a:off x="-116087" y="3326167"/>
            <a:ext cx="1662374" cy="1796241"/>
          </a:xfrm>
          <a:prstGeom prst="rect">
            <a:avLst/>
          </a:prstGeom>
          <a:noFill/>
          <a:ln>
            <a:noFill/>
          </a:ln>
        </p:spPr>
      </p:pic>
      <p:pic>
        <p:nvPicPr>
          <p:cNvPr id="491" name="Google Shape;491;p48"/>
          <p:cNvPicPr preferRelativeResize="0"/>
          <p:nvPr/>
        </p:nvPicPr>
        <p:blipFill>
          <a:blip r:embed="rId9">
            <a:alphaModFix/>
          </a:blip>
          <a:stretch>
            <a:fillRect/>
          </a:stretch>
        </p:blipFill>
        <p:spPr>
          <a:xfrm rot="-4220490">
            <a:off x="7531045" y="3751256"/>
            <a:ext cx="1322509" cy="1151639"/>
          </a:xfrm>
          <a:prstGeom prst="rect">
            <a:avLst/>
          </a:prstGeom>
          <a:noFill/>
          <a:ln>
            <a:noFill/>
          </a:ln>
        </p:spPr>
      </p:pic>
      <p:sp>
        <p:nvSpPr>
          <p:cNvPr id="492" name="Google Shape;49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8"/>
          <p:cNvSpPr txBox="1"/>
          <p:nvPr>
            <p:ph idx="2" type="subTitle"/>
          </p:nvPr>
        </p:nvSpPr>
        <p:spPr>
          <a:xfrm>
            <a:off x="1031263" y="1785275"/>
            <a:ext cx="33426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Times New Roman"/>
                <a:ea typeface="Times New Roman"/>
                <a:cs typeface="Times New Roman"/>
                <a:sym typeface="Times New Roman"/>
              </a:rPr>
              <a:t>Danh sách thành viên trong lớp học </a:t>
            </a:r>
            <a:endParaRPr sz="1400">
              <a:latin typeface="Times New Roman"/>
              <a:ea typeface="Times New Roman"/>
              <a:cs typeface="Times New Roman"/>
              <a:sym typeface="Times New Roman"/>
            </a:endParaRPr>
          </a:p>
        </p:txBody>
      </p:sp>
      <p:sp>
        <p:nvSpPr>
          <p:cNvPr id="323" name="Google Shape;323;p28"/>
          <p:cNvSpPr txBox="1"/>
          <p:nvPr>
            <p:ph idx="3" type="subTitle"/>
          </p:nvPr>
        </p:nvSpPr>
        <p:spPr>
          <a:xfrm>
            <a:off x="4770139" y="1785275"/>
            <a:ext cx="33426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Times New Roman"/>
                <a:ea typeface="Times New Roman"/>
                <a:cs typeface="Times New Roman"/>
                <a:sym typeface="Times New Roman"/>
              </a:rPr>
              <a:t>Tạo một mạng xã hội trong lớp để mọi người chia sẻ, kết nối với nhau</a:t>
            </a:r>
            <a:endParaRPr sz="1400">
              <a:latin typeface="Times New Roman"/>
              <a:ea typeface="Times New Roman"/>
              <a:cs typeface="Times New Roman"/>
              <a:sym typeface="Times New Roman"/>
            </a:endParaRPr>
          </a:p>
          <a:p>
            <a:pPr indent="0" lvl="0" marL="0" rtl="0" algn="ctr">
              <a:spcBef>
                <a:spcPts val="0"/>
              </a:spcBef>
              <a:spcAft>
                <a:spcPts val="0"/>
              </a:spcAft>
              <a:buNone/>
            </a:pPr>
            <a:r>
              <a:t/>
            </a:r>
            <a:endParaRPr sz="1400">
              <a:latin typeface="Times New Roman"/>
              <a:ea typeface="Times New Roman"/>
              <a:cs typeface="Times New Roman"/>
              <a:sym typeface="Times New Roman"/>
            </a:endParaRPr>
          </a:p>
        </p:txBody>
      </p:sp>
      <p:sp>
        <p:nvSpPr>
          <p:cNvPr id="324" name="Google Shape;324;p28"/>
          <p:cNvSpPr txBox="1"/>
          <p:nvPr>
            <p:ph idx="4" type="subTitle"/>
          </p:nvPr>
        </p:nvSpPr>
        <p:spPr>
          <a:xfrm>
            <a:off x="1031263" y="3580625"/>
            <a:ext cx="33426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Times New Roman"/>
                <a:ea typeface="Times New Roman"/>
                <a:cs typeface="Times New Roman"/>
                <a:sym typeface="Times New Roman"/>
              </a:rPr>
              <a:t>Một mạng xã hội thu nhỏ trong lớp học cho phép người dùng kết bạn, đăng bài viết, xem các bài viết của bạn bè, tìm kiếm bạn bè có chung sở thích,...</a:t>
            </a:r>
            <a:endParaRPr sz="1400">
              <a:latin typeface="Times New Roman"/>
              <a:ea typeface="Times New Roman"/>
              <a:cs typeface="Times New Roman"/>
              <a:sym typeface="Times New Roman"/>
            </a:endParaRPr>
          </a:p>
        </p:txBody>
      </p:sp>
      <p:sp>
        <p:nvSpPr>
          <p:cNvPr id="325" name="Google Shape;325;p28"/>
          <p:cNvSpPr txBox="1"/>
          <p:nvPr>
            <p:ph idx="5" type="subTitle"/>
          </p:nvPr>
        </p:nvSpPr>
        <p:spPr>
          <a:xfrm>
            <a:off x="4770139" y="3514350"/>
            <a:ext cx="3342600" cy="10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Times New Roman"/>
                <a:ea typeface="Times New Roman"/>
                <a:cs typeface="Times New Roman"/>
                <a:sym typeface="Times New Roman"/>
              </a:rPr>
              <a:t>Ứng dụng trong việc xây dựng mạng xã hội như Facebook, Instagram, Threads,....</a:t>
            </a:r>
            <a:endParaRPr sz="1400">
              <a:latin typeface="Times New Roman"/>
              <a:ea typeface="Times New Roman"/>
              <a:cs typeface="Times New Roman"/>
              <a:sym typeface="Times New Roman"/>
            </a:endParaRPr>
          </a:p>
        </p:txBody>
      </p:sp>
      <p:sp>
        <p:nvSpPr>
          <p:cNvPr id="326" name="Google Shape;32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438150" lvl="0" marL="457200" rtl="0" algn="ctr">
              <a:spcBef>
                <a:spcPts val="0"/>
              </a:spcBef>
              <a:spcAft>
                <a:spcPts val="0"/>
              </a:spcAft>
              <a:buSzPts val="3300"/>
              <a:buFont typeface="Times New Roman"/>
              <a:buAutoNum type="arabicPeriod"/>
            </a:pPr>
            <a:r>
              <a:rPr b="1" lang="en">
                <a:latin typeface="Times New Roman"/>
                <a:ea typeface="Times New Roman"/>
                <a:cs typeface="Times New Roman"/>
                <a:sym typeface="Times New Roman"/>
              </a:rPr>
              <a:t>Giới thiệu bài toán </a:t>
            </a:r>
            <a:endParaRPr b="1">
              <a:latin typeface="Times New Roman"/>
              <a:ea typeface="Times New Roman"/>
              <a:cs typeface="Times New Roman"/>
              <a:sym typeface="Times New Roman"/>
            </a:endParaRPr>
          </a:p>
        </p:txBody>
      </p:sp>
      <p:sp>
        <p:nvSpPr>
          <p:cNvPr id="327" name="Google Shape;327;p28"/>
          <p:cNvSpPr txBox="1"/>
          <p:nvPr>
            <p:ph idx="1" type="subTitle"/>
          </p:nvPr>
        </p:nvSpPr>
        <p:spPr>
          <a:xfrm>
            <a:off x="1031261" y="1335575"/>
            <a:ext cx="33426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Times New Roman"/>
                <a:ea typeface="Times New Roman"/>
                <a:cs typeface="Times New Roman"/>
                <a:sym typeface="Times New Roman"/>
              </a:rPr>
              <a:t>Input</a:t>
            </a:r>
            <a:endParaRPr b="1" sz="2200">
              <a:latin typeface="Times New Roman"/>
              <a:ea typeface="Times New Roman"/>
              <a:cs typeface="Times New Roman"/>
              <a:sym typeface="Times New Roman"/>
            </a:endParaRPr>
          </a:p>
        </p:txBody>
      </p:sp>
      <p:sp>
        <p:nvSpPr>
          <p:cNvPr id="328" name="Google Shape;328;p28"/>
          <p:cNvSpPr txBox="1"/>
          <p:nvPr>
            <p:ph idx="6" type="subTitle"/>
          </p:nvPr>
        </p:nvSpPr>
        <p:spPr>
          <a:xfrm>
            <a:off x="1031261" y="3083900"/>
            <a:ext cx="33426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Times New Roman"/>
                <a:ea typeface="Times New Roman"/>
                <a:cs typeface="Times New Roman"/>
                <a:sym typeface="Times New Roman"/>
              </a:rPr>
              <a:t>Output</a:t>
            </a:r>
            <a:endParaRPr b="1" sz="2200">
              <a:latin typeface="Times New Roman"/>
              <a:ea typeface="Times New Roman"/>
              <a:cs typeface="Times New Roman"/>
              <a:sym typeface="Times New Roman"/>
            </a:endParaRPr>
          </a:p>
        </p:txBody>
      </p:sp>
      <p:sp>
        <p:nvSpPr>
          <p:cNvPr id="329" name="Google Shape;329;p28"/>
          <p:cNvSpPr txBox="1"/>
          <p:nvPr>
            <p:ph idx="7" type="subTitle"/>
          </p:nvPr>
        </p:nvSpPr>
        <p:spPr>
          <a:xfrm>
            <a:off x="4770136" y="1335575"/>
            <a:ext cx="33426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Times New Roman"/>
                <a:ea typeface="Times New Roman"/>
                <a:cs typeface="Times New Roman"/>
                <a:sym typeface="Times New Roman"/>
              </a:rPr>
              <a:t>Động lực thực hiện</a:t>
            </a:r>
            <a:endParaRPr b="1" sz="2200">
              <a:latin typeface="Times New Roman"/>
              <a:ea typeface="Times New Roman"/>
              <a:cs typeface="Times New Roman"/>
              <a:sym typeface="Times New Roman"/>
            </a:endParaRPr>
          </a:p>
        </p:txBody>
      </p:sp>
      <p:sp>
        <p:nvSpPr>
          <p:cNvPr id="330" name="Google Shape;330;p28"/>
          <p:cNvSpPr txBox="1"/>
          <p:nvPr>
            <p:ph idx="8" type="subTitle"/>
          </p:nvPr>
        </p:nvSpPr>
        <p:spPr>
          <a:xfrm>
            <a:off x="4770136" y="3083900"/>
            <a:ext cx="33426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Times New Roman"/>
                <a:ea typeface="Times New Roman"/>
                <a:cs typeface="Times New Roman"/>
                <a:sym typeface="Times New Roman"/>
              </a:rPr>
              <a:t>Ứng dụng thực tế </a:t>
            </a:r>
            <a:endParaRPr b="1" sz="2200">
              <a:latin typeface="Times New Roman"/>
              <a:ea typeface="Times New Roman"/>
              <a:cs typeface="Times New Roman"/>
              <a:sym typeface="Times New Roman"/>
            </a:endParaRPr>
          </a:p>
        </p:txBody>
      </p:sp>
      <p:sp>
        <p:nvSpPr>
          <p:cNvPr id="331" name="Google Shape;33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9"/>
          <p:cNvSpPr txBox="1"/>
          <p:nvPr>
            <p:ph type="title"/>
          </p:nvPr>
        </p:nvSpPr>
        <p:spPr>
          <a:xfrm>
            <a:off x="720000" y="1996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02. Thành viên</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337" name="Google Shape;337;p29"/>
          <p:cNvPicPr preferRelativeResize="0"/>
          <p:nvPr/>
        </p:nvPicPr>
        <p:blipFill>
          <a:blip r:embed="rId3">
            <a:alphaModFix/>
          </a:blip>
          <a:stretch>
            <a:fillRect/>
          </a:stretch>
        </p:blipFill>
        <p:spPr>
          <a:xfrm>
            <a:off x="13172934" y="-5261674"/>
            <a:ext cx="3237161" cy="3093375"/>
          </a:xfrm>
          <a:prstGeom prst="rect">
            <a:avLst/>
          </a:prstGeom>
          <a:noFill/>
          <a:ln>
            <a:noFill/>
          </a:ln>
        </p:spPr>
      </p:pic>
      <p:graphicFrame>
        <p:nvGraphicFramePr>
          <p:cNvPr id="338" name="Google Shape;338;p29"/>
          <p:cNvGraphicFramePr/>
          <p:nvPr/>
        </p:nvGraphicFramePr>
        <p:xfrm>
          <a:off x="610775" y="918250"/>
          <a:ext cx="3000000" cy="3000000"/>
        </p:xfrm>
        <a:graphic>
          <a:graphicData uri="http://schemas.openxmlformats.org/drawingml/2006/table">
            <a:tbl>
              <a:tblPr>
                <a:noFill/>
                <a:tableStyleId>{7AAE8137-06A8-41C6-B6D0-4ED595E3CF04}</a:tableStyleId>
              </a:tblPr>
              <a:tblGrid>
                <a:gridCol w="996450"/>
                <a:gridCol w="1649625"/>
                <a:gridCol w="3290975"/>
                <a:gridCol w="2186950"/>
              </a:tblGrid>
              <a:tr h="469350">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MSSV</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Thành viên </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Nhiệm vụ</a:t>
                      </a:r>
                      <a:endParaRPr b="1">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Đánh giá</a:t>
                      </a:r>
                      <a:endParaRPr b="1">
                        <a:latin typeface="Times New Roman"/>
                        <a:ea typeface="Times New Roman"/>
                        <a:cs typeface="Times New Roman"/>
                        <a:sym typeface="Times New Roman"/>
                      </a:endParaRPr>
                    </a:p>
                  </a:txBody>
                  <a:tcPr marT="91425" marB="91425" marR="91425" marL="91425"/>
                </a:tc>
              </a:tr>
              <a:tr h="714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20233663</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Trịnh Đức Thịnh </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Viết code, </a:t>
                      </a:r>
                      <a:r>
                        <a:rPr lang="en">
                          <a:latin typeface="Times New Roman"/>
                          <a:ea typeface="Times New Roman"/>
                          <a:cs typeface="Times New Roman"/>
                          <a:sym typeface="Times New Roman"/>
                        </a:rPr>
                        <a:t>xử lý giải thuật, </a:t>
                      </a:r>
                      <a:r>
                        <a:rPr lang="en">
                          <a:latin typeface="Times New Roman"/>
                          <a:ea typeface="Times New Roman"/>
                          <a:cs typeface="Times New Roman"/>
                          <a:sym typeface="Times New Roman"/>
                        </a:rPr>
                        <a:t>làm bộ test case</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Hoàn thành tốt</a:t>
                      </a:r>
                      <a:endParaRPr>
                        <a:latin typeface="Times New Roman"/>
                        <a:ea typeface="Times New Roman"/>
                        <a:cs typeface="Times New Roman"/>
                        <a:sym typeface="Times New Roman"/>
                      </a:endParaRPr>
                    </a:p>
                  </a:txBody>
                  <a:tcPr marT="91425" marB="91425" marR="91425" marL="91425"/>
                </a:tc>
              </a:tr>
              <a:tr h="714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20233532</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Nguyễn Nhật Minh</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Viết code, phân tích, đánh giá giải thuật </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Hoàn thành tốt</a:t>
                      </a:r>
                      <a:endParaRPr>
                        <a:latin typeface="Times New Roman"/>
                        <a:ea typeface="Times New Roman"/>
                        <a:cs typeface="Times New Roman"/>
                        <a:sym typeface="Times New Roman"/>
                      </a:endParaRPr>
                    </a:p>
                  </a:txBody>
                  <a:tcPr marT="91425" marB="91425" marR="91425" marL="91425"/>
                </a:tc>
              </a:tr>
              <a:tr h="714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20233233</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Bùi Thị Thu An</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Viết code, phân tích, xử lý giải thuật </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Hoàn thành tốt</a:t>
                      </a:r>
                      <a:endParaRPr>
                        <a:latin typeface="Times New Roman"/>
                        <a:ea typeface="Times New Roman"/>
                        <a:cs typeface="Times New Roman"/>
                        <a:sym typeface="Times New Roman"/>
                      </a:endParaRPr>
                    </a:p>
                  </a:txBody>
                  <a:tcPr marT="91425" marB="91425" marR="91425" marL="91425"/>
                </a:tc>
              </a:tr>
              <a:tr h="714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20233255</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Nguyễn Hồng Anh </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Viết code, làm slide, bổ sung, sửa chữa giải thuật</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Hoàn thành tốt</a:t>
                      </a:r>
                      <a:endParaRPr>
                        <a:latin typeface="Times New Roman"/>
                        <a:ea typeface="Times New Roman"/>
                        <a:cs typeface="Times New Roman"/>
                        <a:sym typeface="Times New Roman"/>
                      </a:endParaRPr>
                    </a:p>
                  </a:txBody>
                  <a:tcPr marT="91425" marB="91425" marR="91425" marL="91425"/>
                </a:tc>
              </a:tr>
            </a:tbl>
          </a:graphicData>
        </a:graphic>
      </p:graphicFrame>
      <p:sp>
        <p:nvSpPr>
          <p:cNvPr id="339" name="Google Shape;33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0"/>
          <p:cNvSpPr txBox="1"/>
          <p:nvPr>
            <p:ph type="title"/>
          </p:nvPr>
        </p:nvSpPr>
        <p:spPr>
          <a:xfrm>
            <a:off x="4613873" y="2484576"/>
            <a:ext cx="3528900" cy="148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Phương pháp giải quyết</a:t>
            </a:r>
            <a:endParaRPr>
              <a:latin typeface="Times New Roman"/>
              <a:ea typeface="Times New Roman"/>
              <a:cs typeface="Times New Roman"/>
              <a:sym typeface="Times New Roman"/>
            </a:endParaRPr>
          </a:p>
        </p:txBody>
      </p:sp>
      <p:sp>
        <p:nvSpPr>
          <p:cNvPr id="345" name="Google Shape;345;p30"/>
          <p:cNvSpPr txBox="1"/>
          <p:nvPr>
            <p:ph idx="2" type="title"/>
          </p:nvPr>
        </p:nvSpPr>
        <p:spPr>
          <a:xfrm>
            <a:off x="4613873" y="1172425"/>
            <a:ext cx="1307400" cy="10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346" name="Google Shape;346;p30"/>
          <p:cNvPicPr preferRelativeResize="0"/>
          <p:nvPr/>
        </p:nvPicPr>
        <p:blipFill>
          <a:blip r:embed="rId3">
            <a:alphaModFix/>
          </a:blip>
          <a:stretch>
            <a:fillRect/>
          </a:stretch>
        </p:blipFill>
        <p:spPr>
          <a:xfrm>
            <a:off x="819675" y="998975"/>
            <a:ext cx="3119448" cy="3145549"/>
          </a:xfrm>
          <a:prstGeom prst="rect">
            <a:avLst/>
          </a:prstGeom>
          <a:noFill/>
          <a:ln>
            <a:noFill/>
          </a:ln>
        </p:spPr>
      </p:pic>
      <p:sp>
        <p:nvSpPr>
          <p:cNvPr id="347" name="Google Shape;34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1"/>
          <p:cNvSpPr txBox="1"/>
          <p:nvPr>
            <p:ph type="title"/>
          </p:nvPr>
        </p:nvSpPr>
        <p:spPr>
          <a:xfrm>
            <a:off x="2940288" y="95675"/>
            <a:ext cx="3263400" cy="61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Dữ liệu</a:t>
            </a:r>
            <a:r>
              <a:rPr lang="en" sz="2800">
                <a:latin typeface="Times New Roman"/>
                <a:ea typeface="Times New Roman"/>
                <a:cs typeface="Times New Roman"/>
                <a:sym typeface="Times New Roman"/>
              </a:rPr>
              <a:t> </a:t>
            </a:r>
            <a:r>
              <a:rPr lang="en" sz="2800"/>
              <a:t> </a:t>
            </a:r>
            <a:endParaRPr sz="2800"/>
          </a:p>
        </p:txBody>
      </p:sp>
      <p:graphicFrame>
        <p:nvGraphicFramePr>
          <p:cNvPr id="353" name="Google Shape;353;p31"/>
          <p:cNvGraphicFramePr/>
          <p:nvPr/>
        </p:nvGraphicFramePr>
        <p:xfrm>
          <a:off x="504400" y="801875"/>
          <a:ext cx="3000000" cy="3000000"/>
        </p:xfrm>
        <a:graphic>
          <a:graphicData uri="http://schemas.openxmlformats.org/drawingml/2006/table">
            <a:tbl>
              <a:tblPr>
                <a:noFill/>
                <a:tableStyleId>{7AAE8137-06A8-41C6-B6D0-4ED595E3CF04}</a:tableStyleId>
              </a:tblPr>
              <a:tblGrid>
                <a:gridCol w="1365400"/>
                <a:gridCol w="1748925"/>
                <a:gridCol w="3296700"/>
                <a:gridCol w="1947775"/>
              </a:tblGrid>
              <a:tr h="651475">
                <a:tc>
                  <a:txBody>
                    <a:bodyPr/>
                    <a:lstStyle/>
                    <a:p>
                      <a:pPr indent="0" lvl="0" marL="0" rtl="0" algn="l">
                        <a:spcBef>
                          <a:spcPts val="0"/>
                        </a:spcBef>
                        <a:spcAft>
                          <a:spcPts val="0"/>
                        </a:spcAft>
                        <a:buNone/>
                      </a:pPr>
                      <a:r>
                        <a:rPr lang="en">
                          <a:latin typeface="Times New Roman"/>
                          <a:ea typeface="Times New Roman"/>
                          <a:cs typeface="Times New Roman"/>
                          <a:sym typeface="Times New Roman"/>
                        </a:rPr>
                        <a:t>Cấu trúc dữ liệu</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Lý do chọn</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Cách khai báo</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Độ lớn (byte)</a:t>
                      </a:r>
                      <a:endParaRPr>
                        <a:latin typeface="Times New Roman"/>
                        <a:ea typeface="Times New Roman"/>
                        <a:cs typeface="Times New Roman"/>
                        <a:sym typeface="Times New Roman"/>
                      </a:endParaRPr>
                    </a:p>
                  </a:txBody>
                  <a:tcPr marT="91425" marB="91425" marR="91425" marL="91425"/>
                </a:tc>
              </a:tr>
              <a:tr h="1363825">
                <a:tc>
                  <a:txBody>
                    <a:bodyPr/>
                    <a:lstStyle/>
                    <a:p>
                      <a:pPr indent="0" lvl="0" marL="0" rtl="0" algn="l">
                        <a:spcBef>
                          <a:spcPts val="0"/>
                        </a:spcBef>
                        <a:spcAft>
                          <a:spcPts val="0"/>
                        </a:spcAft>
                        <a:buNone/>
                      </a:pPr>
                      <a:r>
                        <a:rPr lang="en">
                          <a:latin typeface="Times New Roman"/>
                          <a:ea typeface="Times New Roman"/>
                          <a:cs typeface="Times New Roman"/>
                          <a:sym typeface="Times New Roman"/>
                        </a:rPr>
                        <a:t>Mảng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Đơn giản, dễ sử dụng, truy nhập nhanh</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Sử dụng để lưu trữ sở thích, bài viết, biểu diễn đồ thị</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char hobbies[MAX_HOBBIES][100];</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char posts[20][500];</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int graph[MAX_USERS][MAX_USERS];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100*</a:t>
                      </a:r>
                      <a:r>
                        <a:rPr lang="en">
                          <a:latin typeface="Times New Roman"/>
                          <a:ea typeface="Times New Roman"/>
                          <a:cs typeface="Times New Roman"/>
                          <a:sym typeface="Times New Roman"/>
                        </a:rPr>
                        <a:t>MAX_HOBBIES</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10000</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4*(MAX_USERS)^2</a:t>
                      </a:r>
                      <a:endParaRPr>
                        <a:latin typeface="Times New Roman"/>
                        <a:ea typeface="Times New Roman"/>
                        <a:cs typeface="Times New Roman"/>
                        <a:sym typeface="Times New Roman"/>
                      </a:endParaRPr>
                    </a:p>
                  </a:txBody>
                  <a:tcPr marT="91425" marB="91425" marR="91425" marL="91425"/>
                </a:tc>
              </a:tr>
              <a:tr h="1960500">
                <a:tc>
                  <a:txBody>
                    <a:bodyPr/>
                    <a:lstStyle/>
                    <a:p>
                      <a:pPr indent="0" lvl="0" marL="0" rtl="0" algn="l">
                        <a:spcBef>
                          <a:spcPts val="0"/>
                        </a:spcBef>
                        <a:spcAft>
                          <a:spcPts val="0"/>
                        </a:spcAft>
                        <a:buNone/>
                      </a:pPr>
                      <a:r>
                        <a:rPr lang="en">
                          <a:latin typeface="Times New Roman"/>
                          <a:ea typeface="Times New Roman"/>
                          <a:cs typeface="Times New Roman"/>
                          <a:sym typeface="Times New Roman"/>
                        </a:rPr>
                        <a:t>Struct</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Xây dựng dữ liệu người dùng</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Dễ quản lý, mở rộng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typedef struct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char studentID[20];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char fullName[100];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char hobbies[MAX_HOBBIES][100];</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int numFriends;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char posts[20][500];</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int numPosts;</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User;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10124+100*MAX_HOBBIES</a:t>
                      </a:r>
                      <a:endParaRPr>
                        <a:latin typeface="Times New Roman"/>
                        <a:ea typeface="Times New Roman"/>
                        <a:cs typeface="Times New Roman"/>
                        <a:sym typeface="Times New Roman"/>
                      </a:endParaRPr>
                    </a:p>
                  </a:txBody>
                  <a:tcPr marT="91425" marB="91425" marR="91425" marL="91425"/>
                </a:tc>
              </a:tr>
            </a:tbl>
          </a:graphicData>
        </a:graphic>
      </p:graphicFrame>
      <p:sp>
        <p:nvSpPr>
          <p:cNvPr id="354" name="Google Shape;35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graphicFrame>
        <p:nvGraphicFramePr>
          <p:cNvPr id="359" name="Google Shape;359;p32"/>
          <p:cNvGraphicFramePr/>
          <p:nvPr/>
        </p:nvGraphicFramePr>
        <p:xfrm>
          <a:off x="455525" y="1153025"/>
          <a:ext cx="3000000" cy="3000000"/>
        </p:xfrm>
        <a:graphic>
          <a:graphicData uri="http://schemas.openxmlformats.org/drawingml/2006/table">
            <a:tbl>
              <a:tblPr>
                <a:noFill/>
                <a:tableStyleId>{7AAE8137-06A8-41C6-B6D0-4ED595E3CF04}</a:tableStyleId>
              </a:tblPr>
              <a:tblGrid>
                <a:gridCol w="1153100"/>
                <a:gridCol w="2351125"/>
                <a:gridCol w="3312575"/>
                <a:gridCol w="1713950"/>
              </a:tblGrid>
              <a:tr h="97065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Cấu trúc dữ liệu</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Lý do chọn</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Khai báo</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Độ lớn </a:t>
                      </a:r>
                      <a:endParaRPr>
                        <a:latin typeface="Times New Roman"/>
                        <a:ea typeface="Times New Roman"/>
                        <a:cs typeface="Times New Roman"/>
                        <a:sym typeface="Times New Roman"/>
                      </a:endParaRPr>
                    </a:p>
                  </a:txBody>
                  <a:tcPr marT="91425" marB="91425" marR="91425" marL="91425"/>
                </a:tc>
              </a:tr>
              <a:tr h="9334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Đồ thị </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Biểu diễn mối quan hệ bạn bè</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Truy cập nhanh chóng</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i</a:t>
                      </a:r>
                      <a:r>
                        <a:rPr lang="en">
                          <a:latin typeface="Times New Roman"/>
                          <a:ea typeface="Times New Roman"/>
                          <a:cs typeface="Times New Roman"/>
                          <a:sym typeface="Times New Roman"/>
                        </a:rPr>
                        <a:t>nt graph[MAX_USERS][MAX_USERS];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4*(MAX_USERS)^2</a:t>
                      </a:r>
                      <a:endParaRPr>
                        <a:latin typeface="Times New Roman"/>
                        <a:ea typeface="Times New Roman"/>
                        <a:cs typeface="Times New Roman"/>
                        <a:sym typeface="Times New Roman"/>
                      </a:endParaRPr>
                    </a:p>
                  </a:txBody>
                  <a:tcPr marT="91425" marB="91425" marR="91425" marL="91425"/>
                </a:tc>
              </a:tr>
              <a:tr h="9334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Tệp tin</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Lưu dữ liệu người dùng lâu dài</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FILE *fp;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fp = fopen("ten_tep.txt", "r/w/a");</a:t>
                      </a:r>
                      <a:endParaRPr>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Tùy thuộc vào dữ liệu lưu trữ</a:t>
                      </a:r>
                      <a:endParaRPr>
                        <a:latin typeface="Times New Roman"/>
                        <a:ea typeface="Times New Roman"/>
                        <a:cs typeface="Times New Roman"/>
                        <a:sym typeface="Times New Roman"/>
                      </a:endParaRPr>
                    </a:p>
                  </a:txBody>
                  <a:tcPr marT="91425" marB="91425" marR="91425" marL="91425"/>
                </a:tc>
              </a:tr>
            </a:tbl>
          </a:graphicData>
        </a:graphic>
      </p:graphicFrame>
      <p:sp>
        <p:nvSpPr>
          <p:cNvPr id="360" name="Google Shape;360;p32"/>
          <p:cNvSpPr txBox="1"/>
          <p:nvPr/>
        </p:nvSpPr>
        <p:spPr>
          <a:xfrm>
            <a:off x="2917875" y="219050"/>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latin typeface="Times New Roman"/>
                <a:ea typeface="Times New Roman"/>
                <a:cs typeface="Times New Roman"/>
                <a:sym typeface="Times New Roman"/>
              </a:rPr>
              <a:t>Dữ liệu</a:t>
            </a:r>
            <a:endParaRPr/>
          </a:p>
        </p:txBody>
      </p:sp>
      <p:sp>
        <p:nvSpPr>
          <p:cNvPr id="361" name="Google Shape;36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3"/>
          <p:cNvSpPr txBox="1"/>
          <p:nvPr>
            <p:ph type="title"/>
          </p:nvPr>
        </p:nvSpPr>
        <p:spPr>
          <a:xfrm>
            <a:off x="705600" y="177200"/>
            <a:ext cx="72336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Phương thức và giải thuật</a:t>
            </a:r>
            <a:endParaRPr b="1" sz="2800">
              <a:latin typeface="Times New Roman"/>
              <a:ea typeface="Times New Roman"/>
              <a:cs typeface="Times New Roman"/>
              <a:sym typeface="Times New Roman"/>
            </a:endParaRPr>
          </a:p>
        </p:txBody>
      </p:sp>
      <p:sp>
        <p:nvSpPr>
          <p:cNvPr id="367" name="Google Shape;367;p33"/>
          <p:cNvSpPr txBox="1"/>
          <p:nvPr>
            <p:ph idx="4294967295" type="subTitle"/>
          </p:nvPr>
        </p:nvSpPr>
        <p:spPr>
          <a:xfrm>
            <a:off x="741275" y="844175"/>
            <a:ext cx="66504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1. Gợi ý tìm bạn dựa trên sở thích (suggestFriendsByHobbies)</a:t>
            </a:r>
            <a:endParaRPr b="1" sz="1600">
              <a:latin typeface="Times New Roman"/>
              <a:ea typeface="Times New Roman"/>
              <a:cs typeface="Times New Roman"/>
              <a:sym typeface="Times New Roman"/>
            </a:endParaRPr>
          </a:p>
        </p:txBody>
      </p:sp>
      <p:sp>
        <p:nvSpPr>
          <p:cNvPr id="368" name="Google Shape;368;p33"/>
          <p:cNvSpPr/>
          <p:nvPr/>
        </p:nvSpPr>
        <p:spPr>
          <a:xfrm>
            <a:off x="-1378442" y="2453888"/>
            <a:ext cx="386700" cy="3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01</a:t>
            </a:r>
            <a:endParaRPr sz="1200">
              <a:solidFill>
                <a:schemeClr val="dk1"/>
              </a:solidFill>
              <a:latin typeface="Times New Roman"/>
              <a:ea typeface="Times New Roman"/>
              <a:cs typeface="Times New Roman"/>
              <a:sym typeface="Times New Roman"/>
            </a:endParaRPr>
          </a:p>
        </p:txBody>
      </p:sp>
      <p:sp>
        <p:nvSpPr>
          <p:cNvPr id="369" name="Google Shape;369;p33"/>
          <p:cNvSpPr/>
          <p:nvPr/>
        </p:nvSpPr>
        <p:spPr>
          <a:xfrm>
            <a:off x="-1568966" y="2827374"/>
            <a:ext cx="386700" cy="3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02</a:t>
            </a:r>
            <a:endParaRPr sz="1200">
              <a:solidFill>
                <a:schemeClr val="dk1"/>
              </a:solidFill>
              <a:latin typeface="Times New Roman"/>
              <a:ea typeface="Times New Roman"/>
              <a:cs typeface="Times New Roman"/>
              <a:sym typeface="Times New Roman"/>
            </a:endParaRPr>
          </a:p>
        </p:txBody>
      </p:sp>
      <p:sp>
        <p:nvSpPr>
          <p:cNvPr id="370" name="Google Shape;370;p33"/>
          <p:cNvSpPr/>
          <p:nvPr/>
        </p:nvSpPr>
        <p:spPr>
          <a:xfrm>
            <a:off x="-1264568" y="3200848"/>
            <a:ext cx="386700" cy="3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03</a:t>
            </a:r>
            <a:endParaRPr sz="1200">
              <a:solidFill>
                <a:schemeClr val="dk1"/>
              </a:solidFill>
              <a:latin typeface="Times New Roman"/>
              <a:ea typeface="Times New Roman"/>
              <a:cs typeface="Times New Roman"/>
              <a:sym typeface="Times New Roman"/>
            </a:endParaRPr>
          </a:p>
        </p:txBody>
      </p:sp>
      <p:sp>
        <p:nvSpPr>
          <p:cNvPr id="371" name="Google Shape;371;p33"/>
          <p:cNvSpPr/>
          <p:nvPr/>
        </p:nvSpPr>
        <p:spPr>
          <a:xfrm>
            <a:off x="-1651268" y="3729922"/>
            <a:ext cx="386700" cy="3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04</a:t>
            </a:r>
            <a:endParaRPr sz="1200">
              <a:solidFill>
                <a:schemeClr val="dk1"/>
              </a:solidFill>
              <a:latin typeface="Times New Roman"/>
              <a:ea typeface="Times New Roman"/>
              <a:cs typeface="Times New Roman"/>
              <a:sym typeface="Times New Roman"/>
            </a:endParaRPr>
          </a:p>
        </p:txBody>
      </p:sp>
      <p:sp>
        <p:nvSpPr>
          <p:cNvPr id="372" name="Google Shape;372;p33"/>
          <p:cNvSpPr txBox="1"/>
          <p:nvPr/>
        </p:nvSpPr>
        <p:spPr>
          <a:xfrm>
            <a:off x="705600" y="1244225"/>
            <a:ext cx="7732800" cy="338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n" sz="1600">
                <a:solidFill>
                  <a:srgbClr val="85200C"/>
                </a:solidFill>
                <a:latin typeface="Times New Roman"/>
                <a:ea typeface="Times New Roman"/>
                <a:cs typeface="Times New Roman"/>
                <a:sym typeface="Times New Roman"/>
              </a:rPr>
              <a:t>1. </a:t>
            </a:r>
            <a:r>
              <a:rPr i="1" lang="en" sz="1600">
                <a:solidFill>
                  <a:srgbClr val="85200C"/>
                </a:solidFill>
                <a:latin typeface="Times New Roman"/>
                <a:ea typeface="Times New Roman"/>
                <a:cs typeface="Times New Roman"/>
                <a:sym typeface="Times New Roman"/>
              </a:rPr>
              <a:t>Kiểm tra số lượng người dùng</a:t>
            </a:r>
            <a:endParaRPr i="1" sz="1600">
              <a:solidFill>
                <a:srgbClr val="85200C"/>
              </a:solidFill>
              <a:latin typeface="Times New Roman"/>
              <a:ea typeface="Times New Roman"/>
              <a:cs typeface="Times New Roman"/>
              <a:sym typeface="Times New Roman"/>
            </a:endParaRPr>
          </a:p>
          <a:p>
            <a:pPr indent="0" lvl="0" marL="0" rtl="0" algn="just">
              <a:spcBef>
                <a:spcPts val="0"/>
              </a:spcBef>
              <a:spcAft>
                <a:spcPts val="0"/>
              </a:spcAft>
              <a:buNone/>
            </a:pPr>
            <a:r>
              <a:rPr i="1" lang="en" sz="1600">
                <a:solidFill>
                  <a:srgbClr val="85200C"/>
                </a:solidFill>
                <a:latin typeface="Times New Roman"/>
                <a:ea typeface="Times New Roman"/>
                <a:cs typeface="Times New Roman"/>
                <a:sym typeface="Times New Roman"/>
              </a:rPr>
              <a:t>2. </a:t>
            </a:r>
            <a:r>
              <a:rPr i="1" lang="en" sz="1600">
                <a:solidFill>
                  <a:srgbClr val="85200C"/>
                </a:solidFill>
                <a:latin typeface="Times New Roman"/>
                <a:ea typeface="Times New Roman"/>
                <a:cs typeface="Times New Roman"/>
                <a:sym typeface="Times New Roman"/>
              </a:rPr>
              <a:t>Duyệt danh sách người dùng</a:t>
            </a:r>
            <a:br>
              <a:rPr lang="en" sz="1600">
                <a:solidFill>
                  <a:schemeClr val="dk1"/>
                </a:solidFill>
                <a:latin typeface="Times New Roman"/>
                <a:ea typeface="Times New Roman"/>
                <a:cs typeface="Times New Roman"/>
                <a:sym typeface="Times New Roman"/>
              </a:rPr>
            </a:br>
            <a:r>
              <a:rPr lang="en" sz="1600">
                <a:latin typeface="Times New Roman"/>
                <a:ea typeface="Times New Roman"/>
                <a:cs typeface="Times New Roman"/>
                <a:sym typeface="Times New Roman"/>
              </a:rPr>
              <a:t>Duyệt qua từng người dùng trong danh sách ngoại trừ người dùng hiện tại (</a:t>
            </a:r>
            <a:r>
              <a:rPr lang="en" sz="1600">
                <a:solidFill>
                  <a:srgbClr val="188038"/>
                </a:solidFill>
                <a:latin typeface="Times New Roman"/>
                <a:ea typeface="Times New Roman"/>
                <a:cs typeface="Times New Roman"/>
                <a:sym typeface="Times New Roman"/>
              </a:rPr>
              <a:t>strcmp(users[i].studentID, currentUser-&gt;studentID) == 0</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0" lvl="0" marL="0" rtl="0" algn="just">
              <a:spcBef>
                <a:spcPts val="0"/>
              </a:spcBef>
              <a:spcAft>
                <a:spcPts val="0"/>
              </a:spcAft>
              <a:buNone/>
            </a:pPr>
            <a:r>
              <a:rPr i="1" lang="en" sz="1600">
                <a:solidFill>
                  <a:srgbClr val="85200C"/>
                </a:solidFill>
                <a:latin typeface="Times New Roman"/>
                <a:ea typeface="Times New Roman"/>
                <a:cs typeface="Times New Roman"/>
                <a:sym typeface="Times New Roman"/>
              </a:rPr>
              <a:t>3. Kiểm tra </a:t>
            </a:r>
            <a:r>
              <a:rPr i="1" lang="en" sz="1600">
                <a:solidFill>
                  <a:srgbClr val="85200C"/>
                </a:solidFill>
                <a:latin typeface="Times New Roman"/>
                <a:ea typeface="Times New Roman"/>
                <a:cs typeface="Times New Roman"/>
                <a:sym typeface="Times New Roman"/>
              </a:rPr>
              <a:t>sở</a:t>
            </a:r>
            <a:r>
              <a:rPr i="1" lang="en" sz="1600">
                <a:solidFill>
                  <a:srgbClr val="85200C"/>
                </a:solidFill>
                <a:latin typeface="Times New Roman"/>
                <a:ea typeface="Times New Roman"/>
                <a:cs typeface="Times New Roman"/>
                <a:sym typeface="Times New Roman"/>
              </a:rPr>
              <a:t> thích chung</a:t>
            </a:r>
            <a:br>
              <a:rPr lang="en" sz="1600">
                <a:latin typeface="Times New Roman"/>
                <a:ea typeface="Times New Roman"/>
                <a:cs typeface="Times New Roman"/>
                <a:sym typeface="Times New Roman"/>
              </a:rPr>
            </a:br>
            <a:r>
              <a:rPr lang="en" sz="1600">
                <a:latin typeface="Times New Roman"/>
                <a:ea typeface="Times New Roman"/>
                <a:cs typeface="Times New Roman"/>
                <a:sym typeface="Times New Roman"/>
              </a:rPr>
              <a:t>So sánh từng sở thích của người dùng hiện tại với từng sở thích của các người dùng khác.</a:t>
            </a:r>
            <a:endParaRPr sz="1600">
              <a:latin typeface="Times New Roman"/>
              <a:ea typeface="Times New Roman"/>
              <a:cs typeface="Times New Roman"/>
              <a:sym typeface="Times New Roman"/>
            </a:endParaRPr>
          </a:p>
          <a:p>
            <a:pPr indent="0" lvl="0" marL="0" rtl="0" algn="just">
              <a:spcBef>
                <a:spcPts val="0"/>
              </a:spcBef>
              <a:spcAft>
                <a:spcPts val="0"/>
              </a:spcAft>
              <a:buNone/>
            </a:pPr>
            <a:r>
              <a:rPr lang="en" sz="1600">
                <a:latin typeface="Times New Roman"/>
                <a:ea typeface="Times New Roman"/>
                <a:cs typeface="Times New Roman"/>
                <a:sym typeface="Times New Roman"/>
              </a:rPr>
              <a:t>Sử dụng hai vòng lặp lồng nhau để so sánh:</a:t>
            </a:r>
            <a:endParaRPr sz="1600">
              <a:latin typeface="Times New Roman"/>
              <a:ea typeface="Times New Roman"/>
              <a:cs typeface="Times New Roman"/>
              <a:sym typeface="Times New Roman"/>
            </a:endParaRPr>
          </a:p>
          <a:p>
            <a:pPr indent="0" lvl="0" marL="0" rtl="0" algn="just">
              <a:spcBef>
                <a:spcPts val="0"/>
              </a:spcBef>
              <a:spcAft>
                <a:spcPts val="0"/>
              </a:spcAft>
              <a:buNone/>
            </a:pPr>
            <a:r>
              <a:rPr lang="en" sz="1600">
                <a:latin typeface="Times New Roman"/>
                <a:ea typeface="Times New Roman"/>
                <a:cs typeface="Times New Roman"/>
                <a:sym typeface="Times New Roman"/>
              </a:rPr>
              <a:t>Vòng ngoài duyệt qua các sở thích của người dùng hiện tại.</a:t>
            </a:r>
            <a:endParaRPr sz="1600">
              <a:latin typeface="Times New Roman"/>
              <a:ea typeface="Times New Roman"/>
              <a:cs typeface="Times New Roman"/>
              <a:sym typeface="Times New Roman"/>
            </a:endParaRPr>
          </a:p>
          <a:p>
            <a:pPr indent="0" lvl="0" marL="0" rtl="0" algn="just">
              <a:spcBef>
                <a:spcPts val="0"/>
              </a:spcBef>
              <a:spcAft>
                <a:spcPts val="0"/>
              </a:spcAft>
              <a:buNone/>
            </a:pPr>
            <a:r>
              <a:rPr lang="en" sz="1600">
                <a:latin typeface="Times New Roman"/>
                <a:ea typeface="Times New Roman"/>
                <a:cs typeface="Times New Roman"/>
                <a:sym typeface="Times New Roman"/>
              </a:rPr>
              <a:t>Vòng trong duyệt qua các sở thích của người dùng khác.</a:t>
            </a:r>
            <a:endParaRPr sz="1600">
              <a:latin typeface="Times New Roman"/>
              <a:ea typeface="Times New Roman"/>
              <a:cs typeface="Times New Roman"/>
              <a:sym typeface="Times New Roman"/>
            </a:endParaRPr>
          </a:p>
          <a:p>
            <a:pPr indent="0" lvl="0" marL="0" rtl="0" algn="just">
              <a:spcBef>
                <a:spcPts val="0"/>
              </a:spcBef>
              <a:spcAft>
                <a:spcPts val="0"/>
              </a:spcAft>
              <a:buNone/>
            </a:pPr>
            <a:r>
              <a:rPr lang="en" sz="1600">
                <a:latin typeface="Times New Roman"/>
                <a:ea typeface="Times New Roman"/>
                <a:cs typeface="Times New Roman"/>
                <a:sym typeface="Times New Roman"/>
              </a:rPr>
              <a:t>Nếu tìm thấy sở thích chung, tăng biến đếm </a:t>
            </a:r>
            <a:r>
              <a:rPr lang="en" sz="1600">
                <a:solidFill>
                  <a:srgbClr val="188038"/>
                </a:solidFill>
                <a:latin typeface="Times New Roman"/>
                <a:ea typeface="Times New Roman"/>
                <a:cs typeface="Times New Roman"/>
                <a:sym typeface="Times New Roman"/>
              </a:rPr>
              <a:t>commonHobbies</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0" lvl="0" marL="0" rtl="0" algn="just">
              <a:spcBef>
                <a:spcPts val="0"/>
              </a:spcBef>
              <a:spcAft>
                <a:spcPts val="0"/>
              </a:spcAft>
              <a:buNone/>
            </a:pPr>
            <a:r>
              <a:rPr i="1" lang="en" sz="1600">
                <a:solidFill>
                  <a:srgbClr val="85200C"/>
                </a:solidFill>
                <a:latin typeface="Times New Roman"/>
                <a:ea typeface="Times New Roman"/>
                <a:cs typeface="Times New Roman"/>
                <a:sym typeface="Times New Roman"/>
              </a:rPr>
              <a:t>4. In danh sách gợi ý</a:t>
            </a:r>
            <a:br>
              <a:rPr i="1" lang="en" sz="1600">
                <a:solidFill>
                  <a:srgbClr val="85200C"/>
                </a:solidFill>
                <a:latin typeface="Times New Roman"/>
                <a:ea typeface="Times New Roman"/>
                <a:cs typeface="Times New Roman"/>
                <a:sym typeface="Times New Roman"/>
              </a:rPr>
            </a:br>
            <a:r>
              <a:rPr lang="en" sz="1600">
                <a:solidFill>
                  <a:srgbClr val="191919"/>
                </a:solidFill>
                <a:latin typeface="Times New Roman"/>
                <a:ea typeface="Times New Roman"/>
                <a:cs typeface="Times New Roman"/>
                <a:sym typeface="Times New Roman"/>
              </a:rPr>
              <a:t>Nếu có ít nhất một sở thích chung, in thông tin người dùng được gợi ý cùng với số lượng sở thích chung.</a:t>
            </a:r>
            <a:endParaRPr sz="1600">
              <a:solidFill>
                <a:srgbClr val="191919"/>
              </a:solidFill>
              <a:latin typeface="Times New Roman"/>
              <a:ea typeface="Times New Roman"/>
              <a:cs typeface="Times New Roman"/>
              <a:sym typeface="Times New Roman"/>
            </a:endParaRPr>
          </a:p>
        </p:txBody>
      </p:sp>
      <p:sp>
        <p:nvSpPr>
          <p:cNvPr id="373" name="Google Shape;37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4"/>
          <p:cNvSpPr txBox="1"/>
          <p:nvPr>
            <p:ph type="title"/>
          </p:nvPr>
        </p:nvSpPr>
        <p:spPr>
          <a:xfrm>
            <a:off x="430099" y="304650"/>
            <a:ext cx="2203800" cy="646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Code:</a:t>
            </a:r>
            <a:endParaRPr sz="3000">
              <a:latin typeface="Times New Roman"/>
              <a:ea typeface="Times New Roman"/>
              <a:cs typeface="Times New Roman"/>
              <a:sym typeface="Times New Roman"/>
            </a:endParaRPr>
          </a:p>
        </p:txBody>
      </p:sp>
      <p:sp>
        <p:nvSpPr>
          <p:cNvPr id="379" name="Google Shape;379;p34"/>
          <p:cNvSpPr/>
          <p:nvPr/>
        </p:nvSpPr>
        <p:spPr>
          <a:xfrm>
            <a:off x="941383" y="824664"/>
            <a:ext cx="1985251" cy="20"/>
          </a:xfrm>
          <a:custGeom>
            <a:rect b="b" l="l" r="r" t="t"/>
            <a:pathLst>
              <a:path extrusionOk="0" fill="none" h="1" w="101340">
                <a:moveTo>
                  <a:pt x="0" y="1"/>
                </a:moveTo>
                <a:lnTo>
                  <a:pt x="101339" y="1"/>
                </a:lnTo>
              </a:path>
            </a:pathLst>
          </a:custGeom>
          <a:noFill/>
          <a:ln cap="flat" cmpd="sng" w="3250">
            <a:solidFill>
              <a:srgbClr val="EDEDED"/>
            </a:solidFill>
            <a:prstDash val="solid"/>
            <a:miter lim="4349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34"/>
          <p:cNvPicPr preferRelativeResize="0"/>
          <p:nvPr/>
        </p:nvPicPr>
        <p:blipFill>
          <a:blip r:embed="rId3">
            <a:alphaModFix/>
          </a:blip>
          <a:stretch>
            <a:fillRect/>
          </a:stretch>
        </p:blipFill>
        <p:spPr>
          <a:xfrm>
            <a:off x="2633900" y="304650"/>
            <a:ext cx="6796200" cy="4669225"/>
          </a:xfrm>
          <a:prstGeom prst="rect">
            <a:avLst/>
          </a:prstGeom>
          <a:noFill/>
          <a:ln>
            <a:noFill/>
          </a:ln>
        </p:spPr>
      </p:pic>
      <p:sp>
        <p:nvSpPr>
          <p:cNvPr id="381" name="Google Shape;381;p34"/>
          <p:cNvSpPr txBox="1"/>
          <p:nvPr/>
        </p:nvSpPr>
        <p:spPr>
          <a:xfrm>
            <a:off x="532400" y="951150"/>
            <a:ext cx="2101500" cy="18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88038"/>
                </a:solidFill>
                <a:latin typeface="Times New Roman"/>
                <a:ea typeface="Times New Roman"/>
                <a:cs typeface="Times New Roman"/>
                <a:sym typeface="Times New Roman"/>
              </a:rPr>
              <a:t>Độ phức tạp:</a:t>
            </a:r>
            <a:r>
              <a:rPr lang="en" sz="1600">
                <a:solidFill>
                  <a:schemeClr val="dk1"/>
                </a:solidFill>
                <a:latin typeface="Times New Roman"/>
                <a:ea typeface="Times New Roman"/>
                <a:cs typeface="Times New Roman"/>
                <a:sym typeface="Times New Roman"/>
              </a:rPr>
              <a:t> O(n⋅m^2), với n là số người dùng và m là số sở thích tối đa của mỗi người.</a:t>
            </a:r>
            <a:endParaRPr sz="1600">
              <a:solidFill>
                <a:schemeClr val="dk1"/>
              </a:solidFill>
              <a:latin typeface="Times New Roman"/>
              <a:ea typeface="Times New Roman"/>
              <a:cs typeface="Times New Roman"/>
              <a:sym typeface="Times New Roman"/>
            </a:endParaRPr>
          </a:p>
        </p:txBody>
      </p:sp>
      <p:sp>
        <p:nvSpPr>
          <p:cNvPr id="382" name="Google Shape;38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ature Conservation Social Media Strategy by Slidesgo">
  <a:themeElements>
    <a:clrScheme name="Simple Light">
      <a:dk1>
        <a:srgbClr val="152A44"/>
      </a:dk1>
      <a:lt1>
        <a:srgbClr val="FCFBFB"/>
      </a:lt1>
      <a:dk2>
        <a:srgbClr val="438C80"/>
      </a:dk2>
      <a:lt2>
        <a:srgbClr val="D2F2CB"/>
      </a:lt2>
      <a:accent1>
        <a:srgbClr val="74CABA"/>
      </a:accent1>
      <a:accent2>
        <a:srgbClr val="89CAE2"/>
      </a:accent2>
      <a:accent3>
        <a:srgbClr val="397DB7"/>
      </a:accent3>
      <a:accent4>
        <a:srgbClr val="FFFFFF"/>
      </a:accent4>
      <a:accent5>
        <a:srgbClr val="FFFFFF"/>
      </a:accent5>
      <a:accent6>
        <a:srgbClr val="FFFFFF"/>
      </a:accent6>
      <a:hlink>
        <a:srgbClr val="152A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